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73" r:id="rId8"/>
    <p:sldId id="274" r:id="rId9"/>
    <p:sldId id="264" r:id="rId10"/>
    <p:sldId id="266" r:id="rId11"/>
    <p:sldId id="267" r:id="rId12"/>
    <p:sldId id="27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6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1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7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5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6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756" y="52616"/>
            <a:ext cx="799289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b="1" cap="none" spc="0" dirty="0" smtClean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We have </a:t>
            </a:r>
            <a:r>
              <a:rPr lang="en-GB" sz="8800" b="1" dirty="0" smtClean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GB" sz="8800" b="1" cap="none" spc="0" dirty="0" smtClean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ind</a:t>
            </a:r>
          </a:p>
          <a:p>
            <a:pPr algn="ctr"/>
            <a:r>
              <a:rPr lang="en-GB" sz="8800" b="1" cap="none" spc="0" dirty="0" smtClean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legs and </a:t>
            </a:r>
            <a:r>
              <a:rPr lang="en-GB" sz="8800" b="1" dirty="0" smtClean="0">
                <a:ln w="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feet</a:t>
            </a:r>
            <a:r>
              <a:rPr lang="en-GB" sz="8800" b="1" cap="none" spc="0" dirty="0" smtClean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GB" sz="8800" b="1" cap="none" spc="0" dirty="0">
              <a:ln w="114300" cmpd="sng">
                <a:noFill/>
                <a:prstDash val="solid"/>
              </a:ln>
              <a:solidFill>
                <a:srgbClr val="FF99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hQSERUUExQVFRQVFxUXGBQVFhQVFBUUFBQVFBQUFBQXHCYeFxkkGRQUHy8gJCcpLCwsFR4xNTAqNSYrLCkBCQoKDgwOGg8PGiwkHSQsKSwsLCwsKSwsLCwsLCwpKSwsLCwsLCksLCwpKSwsLCwsLCwpKSkpKSwpKSwsLCwsLP/AABEIAQ4AuwMBIgACEQEDEQH/xAAcAAABBQEBAQAAAAAAAAAAAAAFAQIDBAYABwj/xAA8EAABAwIEBAQDBwMDBAMAAAABAAIRAwQFEiExBkFRYRMicYEyQpEUI1KhscHwB3LRYoLxM0OS4RWy0v/EABoBAAIDAQEAAAAAAAAAAAAAAAIDAAEEBQb/xAAqEQACAgICAQMEAgIDAAAAAAAAAQIRAyEEEjEFQVETImFxFDIG8IGhsf/aAAwDAQACEQMRAD8A8NXLkqhDl0JQE6FQaiNhdCdlS5VLL6jIXQn5V0KWX1GZU4MCWF2VUTqLmA2TC5OypIUJTGwkhOhdCsFoakToSKwaEXJUsKEoRdCWEsKi+oxcnQkKsqhFy5coUcnBIE4KBJCgJ4akCeAhHJCLoUoYuVB0M8JdlT8yYoXoRIUqLYVw4+sdjCGUlFWyKLk6QFLki9Hs+BWgahLccIsHIJP8mPshv8WfyebroWgxjAck5Vn36FaISUlaM84OD2dC4hJmU1CnJTYQcnSEykkrIxTK5zIRHw4UFdi3y4ijH8maOe2VQEsJhcnNcuc1RsjJM4hMIUhTShJJEa5KUiIScntCaE4KmFEkYFJKiBTgVQ9MfmSEpspJUoljpXJoSyrLTLmFW+eo0cl7DgGHtawaLyTAXRVC9awy58gjoufyP7G7jLQYqUhCD35A3TvtsvyyqmOiAEk1eADjDQQYErz/ABGlDivQcQLy3ytWQxWyIknda+O6MPJjaAICJ2tOAhw3RK32Xd4cVdnEz+CQqC4KsEKlduW3O6jYjGrZUekUlOlJV6naCFwpy2dbDxp5PBQDlxTq4gqOUIL06YhSJSkVimcntTE9qplxHhOCaE5UaEdCSEqSVZKEXJZSKFBDBXxUC9cwu1z0xHReQ4PQzVWjuvZMBGRoCw5/7nQ4yfWyShgYYc3NVMYpEjeFpaz/AC6LM4rhj36ykNGyO/J2GMaWQYWM4xogHRaaxtTSmSsxxXXBdC1caDyZEkZOVJQxtsxzKElXKeidTakqN1XqcWH6aPMTyd2SOQy4MuV19XRVKLMzknmTqI3i43KdFi2owFO4wErmQFDcv8q4d2z1XVYYV8A2sdUxKSkTTz0nbsVIuXKFHJwSJVQSJAngqCU7MpQxTJ8miWnRlRMrK9YEFaONjU8lSF5svWFoYLZcAFddTVarbwutPjRitIwLNKXlk2G1wyo0916jh2JMLGmdV43UcQiFhibhs4rhc3D3acVs7vp2ak4TZ7jRugRMqneYw34WiSsHh+OvMAnRHbXHWU+kri8r62F9VG2drFCMo9/JFjVeq1pcQAOnNYW6uzUcSUX4p4mdWdkbo3n1KB06cL03pPFnjx9si+5nmvVOUskui8IUDVOqs0TeanC7iWqOK3WwdW2SYeE66ZB7KO1fBXI5qdHY9OklkTYRcNEPujpCIjZVMkuK5WNWz0HOdY7BzaMpH04RinYFxhoUz8Aj4itEqR51Jszq5Fq+EgKsbAdUq0X1ZC2infZjyCK4dh4J1WlpYawN1CzyzU9GuGC1ZgHMISspE7An0Wtfg9J7tVcoUGUvhaExZfwJeOmYxuGVD8pV23wiszXKtu2HjYAp9swgwRIVw5Eou0U8SapmPMjcQU1wlbS+wRlTUbrNXuEPpnaQu7x+fjy6lpnMy8aUNraBVSgDum0rQNVl7UsLb9OLd0I7tKjqLsuylfUd1UUKVhTXji9tE+tOKpSdfsrtZqnlSQjmF8F160GMrT13+iRnz4uPDtkkkiY4Tyuoq2ZohS0xOg1W/d/T+m1sOHm6yVU4dw1lCuWVAJnQkbheeyf5HxkpPGm2jpw9Lyy8tGeHCNeqycsDvv8ARZi5tnUqha4QQvoioGNZyiF5XxrbUXvlu65XG9by8zK1OH2/j2/ZqfEjginF7Mzb1ZCJYTgbnuzOENUnCuAlxzvGgOgWxDIGggLa30ejZl5H1cai0DBaNpiAEMuyjtdgO6DXlEIe1mOgHchUSFfuKaoOAndGhbL9hd5RruidOsX80FpNKL2lr0SnFIb3k1RatmAbhW32vMapjbU89VboUe8eqohCwHloeilp4iRoQn1qH/KiNvmEfmqost07mdtE9pDviEqh4eQ6lNuMSbTIk6FQhLiGAMeJboVlL3CKtI6iR1C2FveMfs5WS2RrDgteLl5MWr0InghP9nnT7qFzb9a+94cpVJIEFBG8N5HyTIC6T9T1Zl/h+wZ4JwbxqzXPHlEEA8zyXsNOgGtEALyuyxhtCCNgrd7/AFWblytBLv5zXjudLl+pZ/668L8HUwRxcaFWaviXiCnRb5iJXmmP8TeLUDmAiDvsheIYo+4fneZ6DkFWhej4H+P4cEVPN90v+jm5/UZuVY9IKXXFVeo3Lmgdt0zAsL8arLpyjU9yqItHnZhW4wTDPBpCfidqVtzSwcbE4YUk38C8UcuWalO6/JbpsA8oEBPyCFMGBRvpLhnUKVxSCA4g8NDnHZH64gFZPE2OrOyj4Ruf2VxBZQbUlhdzO3ohpohGKtMNbA5IeT2TULZYt2EonasIKoW1QjYI1Z5ju0IGy0FLIg/MpLvTUbKHIAE2jeM2MlBaGEzbyRCrEOmRopL1wDZYEAqcRVGmCFaV+CFy+olxmSq7bLNo+Y6ofUx90ymu4kdsj6g2hb7CKlIzSJLUtpxHVp6PB9UjOJ3BcL7xnQGy47NaCSfQDUoq+Sv0FKXEGYJlxiodvug1xaOa4NDHNeSAGlrg4kmAA066lXb/AIZvLdmetRIbEmHMcQP9TWkkK6ivJdSfhFavdk6ckLrUoMhHRwzdGkK3gu8NwzA+WS06hwbOaOeyF69FpwNuVQ2xGVUrnoWyoOO+gWnw2vb0hL4J/NZ2nQcd9AnVKAC6kuLOcfvk6+EY1yceOX2xtmgueMGZg1jNJ3WvoUszATzAK8pt2jxGgCfMP1XrVm0hgnsuRzMMMVKCN+HNPLbkIylBXOUgMqOvVDQVgs0ArEMzvI3nuegQmrbhjYGnVHGu0JO5Q+8YHSiiUzNV3BUXObO6t4kIJDNT32HdCThZOpcZTlQphWhRKJU7pzB1Qe3c4cwiVC85EJbLQRoYhm+JWX4fnEt3VdtyzLAZBTGXj2fDMIaCOqPLDlqbKKvZteM0iFHfXRqaO3CHuzt+GY6K6+CWQ3Vk0KqLITqdEQbaPPmfoO+ipVX66bJibBogubIR5V6n/R2wpCzqVIHjGo5r3cw1rWlrR0GpPeey8yDS4gNBJOgA1JJ0AAG5W64Hwq7sq2eq0NoVRlqNLhnG+WplHME9ZglDlf21Y/jxfe0heMbxrLilWH/YrUnn+wPGb9j7LRcVXwe0FurXDfkQRoVaxzhWnWYXiC0j5YIcD35hD+BLZhp1bWq3M+gZYXSWuov+AjloZBCw7a6nW7wjLuv9f+/+Fm5xVj7KkWwfu2N05FrQ0j1BBEdlneH+DWXNSpVqSKbIEN0Lqh136AR7laPA8ANvc1g5jTb1gHA+UmnUZ5dW9HNI2nVqiqYj9mrPaf8Ao1iPPyY/YF3Rp0HaB3TcWTJineN7aF5IYssOs1pOzD45g4o1C1klvLmfTuq1PhmrU38jevNbfF8Ieyoyq4SA4FxjQNJgyTvoVNfNW9+q55YlD3+fc5j9LwLK5rx8exgWcONo1WOzkgOBMre0a+cy3bRZrErcEFXOFL+c1M7jY9lkeWU/7MOeKMP6oOEwqrWh7z0b+qnuTDZ5qqyg5gjmeaoWJeWpjRBa9uQD1Ri+uCGwSs9iGKNptkn2RoFgm6t8upPuhzrgSlfeOrGRoF32RNFlGlcFXKd9l5KKixp1IRC2smkaaFUykPpYtO40/NX7WoXKA29QCA1p7wuoW9WdfKl18BjLi4I2HunW11UzAASeQiVaubqlRpljiHPdGo2C1XDGCMc2WQ4wMz999gFTdeRkIubpGVr0jBNU5nxtyb2QGpca7L1G/wCFaTpBBnrJlYTH+GHUpLJc3odx/lSGVN0x+TiZIK/Ib/pRb033by4AllIub2Jc1pI9iR/uXoWL0l5H/TDExTxFgJgVGPp/7iA5v5sA916hjl9lCVyftZq4LuOgPa4062qGmTNKoD5Ts1x2cOmu/Weyiq8TOYfK7QcuX0WaxS/L3k9FzWFwSo7Q+VKTPRcLxxtZh/EE1tsC4yAWkag6jXTZZLhpr87o2gT9VsaZ0Hp+hKC7YK/BTv7oCmaW7IgDkB0HZCbW7z0oJ8zPKfT5T9NPZT39WSQs/ZVstdw5OafqNR+6kXZJpIjxCoQSFBw/Wy3A/wBWidiL9UM+0+G4P/CQVoRjyG5ua/3jRybqf2TMXxgMb5d+/JJYOa8eJ+LUeizfE1wXOgf8JsUZHoF4txEToNShlthb67peTHRSstQHdSdytHaAMZCdpeBfnyZ+va5NOmyi+0IxesBQd7DOyiZT0NY5nUK3SYBrMKmyxB1lXqGFk7FC6Ii3SxPJ8wPqrN7i7DTmId8pGx9VDZYO0vylocYnWRoh2LMZ4kCYHyjYFUkmFsq1n+h9Vtf6YcTspvNs/eq6abuWaIyHpoNPdefXdMRpoVvf6W8J06tF13VkuZUy0gHOblLA1xf5SJMuHbTuryV12NwX9RUbTiQuYM7TJG45HtCkdbUX0Q9xAD2hwnfUTCy3GGK1GHLmBa4xroR7oJbYi4gCZaNB2nXTsuen7nbnpJWD8e4cy1fEtnQQ7MPl8wMhzTyMrcYLUfe2ofVGSo0llQDSXAAhw7EEH6odaYaHtzZvZXMGvza1iPkfAI6EbO9pP1RZMikqYqGDq3KHv7Fiw4PBfmqCGA+VvN56no0fmm4y1rNGgAa7LS1rgkSefPlHZZPGBmMDUpTdKkHXyV+GLqDUB5gx6y1aJl192COr/wD7Zf8AKyY+6cI+UCe53/VGbJhdTY3mQSe2ZxP7j6ohBFSol4c78TmtHuTJQfEafh1pH85LW1WBjRGwM/8Ai2B+yzGPUtipHTJLasCXdxJQ6s0vcGN3eYHuur14VO1vnCrmb8oOvrotsIWYckzc3mJMtqQptOZ4AHppzWSrXJcS4nUqGvcyZJklWcLw19Z0AaDc9AmqKiZm7JsJsjUfpsNyi+JWpYNNlfs7ZtEAN9+669hw7FC3bLrRlH1SN9lASp8QpQUNzHqjQDI7O7g6rS4XUBIIKCUrZpV2jhr26s/LmglTLjZsKdpmk6AxuOiwV+2KjhMiTr11WmwniAtdlq+WdMx5eoQziWxa2Ht+ZztQdDrIgIY6Yb2Z1zHPc1jRLnENaBuXOMAfUr0XhTBrzDzkrFgt6klwDs3h1CBDzoNNADBPI8lhMIvRRuqNVwkU6jHkdQ1wJjvC9b4sxUOpZmeZrgCHNBILSJB07IeROlRr4eNSlfujP4xhfj1sniMlxjfbqT0AVfF8I+z6BwdHMIdRuy+poPMQ0abmNB7wArNcOnK7npqsdUqOjJ7Ndgdo37MCNSRr66IZilKHg/kpeF7ktp5SdMryP9rgFWxa5zO90DRITou8O419662qQZGalPMD42e2hHaeiLXlm47QPTYd1gcZY4BtWmYfTIc09wt3w9in2yg2oPKdnDeHDcenMeqd0uHZfoRKf31/yCq2F53im31ce3MlG7e2DBpvsPQfoFep2gYCGjfc8yfVc6hohSoryUm2877ftM/4+iyvE75cto2np/PYLJcRWskqBNaZ53ipykodRrQO5RTiJmh9kEYfquni3E5GXUqCdiwvcANSSvUMBw5tKkABrzPUrHcDYZmJqESG6D15lbylISskt0XBFK+pBuvJCHVSZ08q0N20Ea6rO4jWOoGkIU7LYKxCnIQJzdUduHyNULewTsmJi2iSytFoLKltyVClRBPMen/tX6OGZv8AuOI/Do0hJckw1EnvsLZUadNRGo390AxFpE0pJ5jsdv56LaG5ZSpmBJj1JgaT1KCWWECq7PUJD3a+k7COwU70F1sy9vhZLmh2gc4CegJAn85XseLUmUbcUmCGsaGgdmiPqs8OFSRycPzRX/42q6l4dSTA8ruo6O79+aRkyOSNvGqEtnmjHEXDy3TUHTrCKvqO3JObqVqLThRlFhe4Zqh+jRyA7oBigykn6JbldGxr3H073KKcaQ149Q4lQUqhJEqoxxPtp9FM0xCoTYRfSkQeat8DYmKFY279A/Vh6kax67/RQ02S2VSxPDfEbIkOGocNCCNiCii6Ybj2Wj1fwQUyrSWc4G4hdXollU/fUjlf/qHyvHqPzBWo3TBNFM04H8+qzmOUxB76ey09ws5jKCQ6Cs8n4spEZTykg/qP3QS0C13E9tNJ/aHfQ/4lZbDaBe9rRu4gfUwujglcDkciNZD1PhKiG2tOOck+pKK1bgN01J5Ab/8ApVMKoZAGDYACfTor1xTgSN1nLKxJI136INijOaJF5BklUr8q0RmYuTBVIhWr1upCoGp3TUKZobfuEWtWhC7Z0o3ZtBCxSNMQtZsb6JLzDcxzDQ9eqjpUiBoiVvWBEFChlFa0uXN0KP2OIBwgoW+gExjC3UKyBbE7by+X4T+RWKxHBi4knTv/AIWzs7udDseSr4nZdNRyP7FBKN7NOLJrqzBVLUNDo9Ah86rUX1hohTcNyweaGxriE7Gj5AOydXoaFPtdgfRWHsn81b8BLRlzeOta7a7OWj2/ipk+Yeo3HovUbe4DmhzTIIBBGxBEgrAYnZggq7wTjIDfszz5mT4c/NT6Du3b0hSMvYKUTXXL1nsRdMondV0BxCvuhlIijSMrxBGSp/a79CgHBeHGrcNPJnmPrsPz/RX+J70BhbzfoPTmVouDMI8ChmcIc+HHsPlH86rbhfXG/wAnL5G8gdHlEK0HSPVUoLjPJWqQgKIUC7t0Ejoh1aoY1R26A/n6IBiVaPVEimA79koUSEWun6IY5glNiKZoLSnGyO2jNlmbLFaZI80eui1FlcscBBB91klZpiGaLNOylfTiCPdR2pV8tBCAYQsqQn09UhYCoi0tKhZI3ylE7a5B0OoKG5wuL8qG6LLWIYZAzDVv5j1Qa5sFpaNXPR+qz4xIZi13XQ/5VSo0Ysj8MjpW2jf5tskcI16q65qp1R+SjNCKF43VZfGrM/E0lrhqCDBB6g8lq64QPEhoUF07Ll4oBW39Rq1PyVmCoRpnByuPqIg/knM4xNxUDG04zcyZ5TsAs5xDTAqju0fqUS4GtA6uXH5Wz7nRb/o43DvRyHnyqThYawnhNzqoq3Dg4gyGjbQ6T0HZayo/MQBsP5CbWrBoAG5U9jQ0koW2wSyGaLnJvig7GfTkq9wHO0BDRz6qihlxVG26z9/DdTzRU2eSZcTPfmheJUQQjQLANxXEwqrjqp7pgCourhNQph12FNdyURwos1aSPREbapBRl1lTLZznMKbX5YHzBh67AvjX/MZ7Y/QCtcSr09nSEZseMHN0e1RVMJH3JJI8VwYcoHkLnMykydQWun2I7oU91I0y8F8gsblcG/E9lR077fd/n2U6hKRrqfEdN3OD3V5t61zdCCsR9gplkipD/CFTKcoBloO5OjQSBrvIjnEzaHhvpN8R33xY1hADmhzmUnS6DqM1YDTWBPMBA8bCWRGw8ZONdZeyxZpazzO8zKrzIaYbRDy+IOp8hhEGYkw0xVzHJA00zBxe9kdIljvN7RKBwYfdGqw2v9y7sf2WLxKr53d0cF8Kdu4guzGpkDXATnL3Uw0wdD5SemhCBXFsweI59QgDKWugQW1KVSq0kTv5MsCdT2QSg3RcZpDsHxp4e2kZcHHKNdQeXqEauXQSCIPQoRheG023Ampq2s9jNWEE02l3ng+UkB3vARrF7ppku+ETE6GOqrq0tjsecE3Fyg17XBQLGeJHNflbBmd50HJW+HaZucxedGxoNiVHiddn4ClyYvSAnEWFv8Y6SYEehGiM8IUDRFTO0teYAa4QYGs+i29TDaTnsqujMwDTkY2V25DKvxMH93zexGy0rK3HqYnD7uwCokAF73AfsqZx17jlp084665fqN1qqVrRbsxvqRP6q2LoAaQpZXVmWtLp2U+JM8g1pDR6JguTMkE/T/K1pvOqhuaNOoPM1p9QP15KdkToZerfHmHe0fsgl/du6H6I9iOAnXwapb/pf52/X4h9Ssfir61E/esIH42+Zn13HuEyLT8C5Joo3Wpkkj1BVfyrqtyXDR2nZVCH/iT0hDNmypCu0Lt41zuBgNmdcgiG+ggadggraykFwdFkNIeffloL3VHSS1xMmS9vwu/uEmD3QTFLVwZnY4mm4hxbyzAEBxHoT9Sql5cl2iv4TdSzIdQpbRNMCuxB/wCN3w5Nz/0/wf26DRcMWqwR4j4MT5jyaGD08oDfQRsocUo5HkDZUS9OStC2EmYi4FkPcMk5IJBZJk5Y211RahaVnDxKdUyRlOsS3fLA0yzyiFlxUWqwG5LaSGaaWgo0zrK+rse5td9QNcHDxMxOUudnJJ6F2p76qheXlWmPD8UupiMomWQC4tj0zu/8j1WhqViQdB7rGYkcrz0J2G3shj9zLekFrHiZ7ajS57tamYmTJc7Rzj3IJEo1xZxGDlptOw1Xn9d8EEK1Z4hTn7ymXk8y4hFLDewVk9jQ8KWjKpqVarQ4fC0ETtzR2jZMDoYwtnfKSP0UFm1jWANblHIAlTfaMug+qS9sctINtqNaNTqOq43+b0QJ1c7nVKLsqUXYb+1BIbtCBckqCreGdOSolh8XR5H6ptPESN0GpXpKe+4VF2WrrEYcFXuLkPEHUHqqFy+VR+0kFWkC2DsVwENJfSA7s/8AyeSAuuADBBB6LYurSqj6DSZLQtEcjXkRKCfg/9k="/>
          <p:cNvSpPr>
            <a:spLocks noChangeAspect="1" noChangeArrowheads="1"/>
          </p:cNvSpPr>
          <p:nvPr/>
        </p:nvSpPr>
        <p:spPr bwMode="auto">
          <a:xfrm>
            <a:off x="155575" y="-1790700"/>
            <a:ext cx="2600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QSERUUExQVFRQVFxUXGBQVFhQVFBUUFBQVFBQUFBQXHCYeFxkkGRQUHy8gJCcpLCwsFR4xNTAqNSYrLCkBCQoKDgwOGg8PGiwkHSQsKSwsLCwsKSwsLCwsLCwpKSwsLCwsLCksLCwpKSwsLCwsLCwpKSkpKSwpKSwsLCwsLP/AABEIAQ4AuwMBIgACEQEDEQH/xAAcAAABBQEBAQAAAAAAAAAAAAAFAQIDBAYABwj/xAA8EAABAwIEBAQDBwMDBAMAAAABAAIRAwQFEiExBkFRYRMicYEyQpEUI1KhscHwB3LRYoLxM0OS4RWy0v/EABoBAAIDAQEAAAAAAAAAAAAAAAIDAAEEBQb/xAAqEQACAgICAQMEAgIDAAAAAAAAAQIRAyEEEjEFQVETImFxFDIG8IGhsf/aAAwDAQACEQMRAD8A8NXLkqhDl0JQE6FQaiNhdCdlS5VLL6jIXQn5V0KWX1GZU4MCWF2VUTqLmA2TC5OypIUJTGwkhOhdCsFoakToSKwaEXJUsKEoRdCWEsKi+oxcnQkKsqhFy5coUcnBIE4KBJCgJ4akCeAhHJCLoUoYuVB0M8JdlT8yYoXoRIUqLYVw4+sdjCGUlFWyKLk6QFLki9Hs+BWgahLccIsHIJP8mPshv8WfyebroWgxjAck5Vn36FaISUlaM84OD2dC4hJmU1CnJTYQcnSEykkrIxTK5zIRHw4UFdi3y4ijH8maOe2VQEsJhcnNcuc1RsjJM4hMIUhTShJJEa5KUiIScntCaE4KmFEkYFJKiBTgVQ9MfmSEpspJUoljpXJoSyrLTLmFW+eo0cl7DgGHtawaLyTAXRVC9awy58gjoufyP7G7jLQYqUhCD35A3TvtsvyyqmOiAEk1eADjDQQYErz/ABGlDivQcQLy3ytWQxWyIknda+O6MPJjaAICJ2tOAhw3RK32Xd4cVdnEz+CQqC4KsEKlduW3O6jYjGrZUekUlOlJV6naCFwpy2dbDxp5PBQDlxTq4gqOUIL06YhSJSkVimcntTE9qplxHhOCaE5UaEdCSEqSVZKEXJZSKFBDBXxUC9cwu1z0xHReQ4PQzVWjuvZMBGRoCw5/7nQ4yfWyShgYYc3NVMYpEjeFpaz/AC6LM4rhj36ykNGyO/J2GMaWQYWM4xogHRaaxtTSmSsxxXXBdC1caDyZEkZOVJQxtsxzKElXKeidTakqN1XqcWH6aPMTyd2SOQy4MuV19XRVKLMzknmTqI3i43KdFi2owFO4wErmQFDcv8q4d2z1XVYYV8A2sdUxKSkTTz0nbsVIuXKFHJwSJVQSJAngqCU7MpQxTJ8miWnRlRMrK9YEFaONjU8lSF5svWFoYLZcAFddTVarbwutPjRitIwLNKXlk2G1wyo0916jh2JMLGmdV43UcQiFhibhs4rhc3D3acVs7vp2ak4TZ7jRugRMqneYw34WiSsHh+OvMAnRHbXHWU+kri8r62F9VG2drFCMo9/JFjVeq1pcQAOnNYW6uzUcSUX4p4mdWdkbo3n1KB06cL03pPFnjx9si+5nmvVOUskui8IUDVOqs0TeanC7iWqOK3WwdW2SYeE66ZB7KO1fBXI5qdHY9OklkTYRcNEPujpCIjZVMkuK5WNWz0HOdY7BzaMpH04RinYFxhoUz8Aj4itEqR51Jszq5Fq+EgKsbAdUq0X1ZC2infZjyCK4dh4J1WlpYawN1CzyzU9GuGC1ZgHMISspE7An0Wtfg9J7tVcoUGUvhaExZfwJeOmYxuGVD8pV23wiszXKtu2HjYAp9swgwRIVw5Eou0U8SapmPMjcQU1wlbS+wRlTUbrNXuEPpnaQu7x+fjy6lpnMy8aUNraBVSgDum0rQNVl7UsLb9OLd0I7tKjqLsuylfUd1UUKVhTXji9tE+tOKpSdfsrtZqnlSQjmF8F160GMrT13+iRnz4uPDtkkkiY4Tyuoq2ZohS0xOg1W/d/T+m1sOHm6yVU4dw1lCuWVAJnQkbheeyf5HxkpPGm2jpw9Lyy8tGeHCNeqycsDvv8ARZi5tnUqha4QQvoioGNZyiF5XxrbUXvlu65XG9by8zK1OH2/j2/ZqfEjginF7Mzb1ZCJYTgbnuzOENUnCuAlxzvGgOgWxDIGggLa30ejZl5H1cai0DBaNpiAEMuyjtdgO6DXlEIe1mOgHchUSFfuKaoOAndGhbL9hd5RruidOsX80FpNKL2lr0SnFIb3k1RatmAbhW32vMapjbU89VboUe8eqohCwHloeilp4iRoQn1qH/KiNvmEfmqost07mdtE9pDviEqh4eQ6lNuMSbTIk6FQhLiGAMeJboVlL3CKtI6iR1C2FveMfs5WS2RrDgteLl5MWr0InghP9nnT7qFzb9a+94cpVJIEFBG8N5HyTIC6T9T1Zl/h+wZ4JwbxqzXPHlEEA8zyXsNOgGtEALyuyxhtCCNgrd7/AFWblytBLv5zXjudLl+pZ/668L8HUwRxcaFWaviXiCnRb5iJXmmP8TeLUDmAiDvsheIYo+4fneZ6DkFWhej4H+P4cEVPN90v+jm5/UZuVY9IKXXFVeo3Lmgdt0zAsL8arLpyjU9yqItHnZhW4wTDPBpCfidqVtzSwcbE4YUk38C8UcuWalO6/JbpsA8oEBPyCFMGBRvpLhnUKVxSCA4g8NDnHZH64gFZPE2OrOyj4Ruf2VxBZQbUlhdzO3ohpohGKtMNbA5IeT2TULZYt2EonasIKoW1QjYI1Z5ju0IGy0FLIg/MpLvTUbKHIAE2jeM2MlBaGEzbyRCrEOmRopL1wDZYEAqcRVGmCFaV+CFy+olxmSq7bLNo+Y6ofUx90ymu4kdsj6g2hb7CKlIzSJLUtpxHVp6PB9UjOJ3BcL7xnQGy47NaCSfQDUoq+Sv0FKXEGYJlxiodvug1xaOa4NDHNeSAGlrg4kmAA066lXb/AIZvLdmetRIbEmHMcQP9TWkkK6ivJdSfhFavdk6ckLrUoMhHRwzdGkK3gu8NwzA+WS06hwbOaOeyF69FpwNuVQ2xGVUrnoWyoOO+gWnw2vb0hL4J/NZ2nQcd9AnVKAC6kuLOcfvk6+EY1yceOX2xtmgueMGZg1jNJ3WvoUszATzAK8pt2jxGgCfMP1XrVm0hgnsuRzMMMVKCN+HNPLbkIylBXOUgMqOvVDQVgs0ArEMzvI3nuegQmrbhjYGnVHGu0JO5Q+8YHSiiUzNV3BUXObO6t4kIJDNT32HdCThZOpcZTlQphWhRKJU7pzB1Qe3c4cwiVC85EJbLQRoYhm+JWX4fnEt3VdtyzLAZBTGXj2fDMIaCOqPLDlqbKKvZteM0iFHfXRqaO3CHuzt+GY6K6+CWQ3Vk0KqLITqdEQbaPPmfoO+ipVX66bJibBogubIR5V6n/R2wpCzqVIHjGo5r3cw1rWlrR0GpPeey8yDS4gNBJOgA1JJ0AAG5W64Hwq7sq2eq0NoVRlqNLhnG+WplHME9ZglDlf21Y/jxfe0heMbxrLilWH/YrUnn+wPGb9j7LRcVXwe0FurXDfkQRoVaxzhWnWYXiC0j5YIcD35hD+BLZhp1bWq3M+gZYXSWuov+AjloZBCw7a6nW7wjLuv9f+/+Fm5xVj7KkWwfu2N05FrQ0j1BBEdlneH+DWXNSpVqSKbIEN0Lqh136AR7laPA8ANvc1g5jTb1gHA+UmnUZ5dW9HNI2nVqiqYj9mrPaf8Ao1iPPyY/YF3Rp0HaB3TcWTJineN7aF5IYssOs1pOzD45g4o1C1klvLmfTuq1PhmrU38jevNbfF8Ieyoyq4SA4FxjQNJgyTvoVNfNW9+q55YlD3+fc5j9LwLK5rx8exgWcONo1WOzkgOBMre0a+cy3bRZrErcEFXOFL+c1M7jY9lkeWU/7MOeKMP6oOEwqrWh7z0b+qnuTDZ5qqyg5gjmeaoWJeWpjRBa9uQD1Ri+uCGwSs9iGKNptkn2RoFgm6t8upPuhzrgSlfeOrGRoF32RNFlGlcFXKd9l5KKixp1IRC2smkaaFUykPpYtO40/NX7WoXKA29QCA1p7wuoW9WdfKl18BjLi4I2HunW11UzAASeQiVaubqlRpljiHPdGo2C1XDGCMc2WQ4wMz999gFTdeRkIubpGVr0jBNU5nxtyb2QGpca7L1G/wCFaTpBBnrJlYTH+GHUpLJc3odx/lSGVN0x+TiZIK/Ib/pRb033by4AllIub2Jc1pI9iR/uXoWL0l5H/TDExTxFgJgVGPp/7iA5v5sA916hjl9lCVyftZq4LuOgPa4062qGmTNKoD5Ts1x2cOmu/Weyiq8TOYfK7QcuX0WaxS/L3k9FzWFwSo7Q+VKTPRcLxxtZh/EE1tsC4yAWkag6jXTZZLhpr87o2gT9VsaZ0Hp+hKC7YK/BTv7oCmaW7IgDkB0HZCbW7z0oJ8zPKfT5T9NPZT39WSQs/ZVstdw5OafqNR+6kXZJpIjxCoQSFBw/Wy3A/wBWidiL9UM+0+G4P/CQVoRjyG5ua/3jRybqf2TMXxgMb5d+/JJYOa8eJ+LUeizfE1wXOgf8JsUZHoF4txEToNShlthb67peTHRSstQHdSdytHaAMZCdpeBfnyZ+va5NOmyi+0IxesBQd7DOyiZT0NY5nUK3SYBrMKmyxB1lXqGFk7FC6Ii3SxPJ8wPqrN7i7DTmId8pGx9VDZYO0vylocYnWRoh2LMZ4kCYHyjYFUkmFsq1n+h9Vtf6YcTspvNs/eq6abuWaIyHpoNPdefXdMRpoVvf6W8J06tF13VkuZUy0gHOblLA1xf5SJMuHbTuryV12NwX9RUbTiQuYM7TJG45HtCkdbUX0Q9xAD2hwnfUTCy3GGK1GHLmBa4xroR7oJbYi4gCZaNB2nXTsuen7nbnpJWD8e4cy1fEtnQQ7MPl8wMhzTyMrcYLUfe2ofVGSo0llQDSXAAhw7EEH6odaYaHtzZvZXMGvza1iPkfAI6EbO9pP1RZMikqYqGDq3KHv7Fiw4PBfmqCGA+VvN56no0fmm4y1rNGgAa7LS1rgkSefPlHZZPGBmMDUpTdKkHXyV+GLqDUB5gx6y1aJl192COr/wD7Zf8AKyY+6cI+UCe53/VGbJhdTY3mQSe2ZxP7j6ohBFSol4c78TmtHuTJQfEafh1pH85LW1WBjRGwM/8Ai2B+yzGPUtipHTJLasCXdxJQ6s0vcGN3eYHuur14VO1vnCrmb8oOvrotsIWYckzc3mJMtqQptOZ4AHppzWSrXJcS4nUqGvcyZJklWcLw19Z0AaDc9AmqKiZm7JsJsjUfpsNyi+JWpYNNlfs7ZtEAN9+669hw7FC3bLrRlH1SN9lASp8QpQUNzHqjQDI7O7g6rS4XUBIIKCUrZpV2jhr26s/LmglTLjZsKdpmk6AxuOiwV+2KjhMiTr11WmwniAtdlq+WdMx5eoQziWxa2Ht+ZztQdDrIgIY6Yb2Z1zHPc1jRLnENaBuXOMAfUr0XhTBrzDzkrFgt6klwDs3h1CBDzoNNADBPI8lhMIvRRuqNVwkU6jHkdQ1wJjvC9b4sxUOpZmeZrgCHNBILSJB07IeROlRr4eNSlfujP4xhfj1sniMlxjfbqT0AVfF8I+z6BwdHMIdRuy+poPMQ0abmNB7wArNcOnK7npqsdUqOjJ7Ndgdo37MCNSRr66IZilKHg/kpeF7ktp5SdMryP9rgFWxa5zO90DRITou8O419662qQZGalPMD42e2hHaeiLXlm47QPTYd1gcZY4BtWmYfTIc09wt3w9in2yg2oPKdnDeHDcenMeqd0uHZfoRKf31/yCq2F53im31ce3MlG7e2DBpvsPQfoFep2gYCGjfc8yfVc6hohSoryUm2877ftM/4+iyvE75cto2np/PYLJcRWskqBNaZ53ipykodRrQO5RTiJmh9kEYfquni3E5GXUqCdiwvcANSSvUMBw5tKkABrzPUrHcDYZmJqESG6D15lbylISskt0XBFK+pBuvJCHVSZ08q0N20Ea6rO4jWOoGkIU7LYKxCnIQJzdUduHyNULewTsmJi2iSytFoLKltyVClRBPMen/tX6OGZv8AuOI/Do0hJckw1EnvsLZUadNRGo390AxFpE0pJ5jsdv56LaG5ZSpmBJj1JgaT1KCWWECq7PUJD3a+k7COwU70F1sy9vhZLmh2gc4CegJAn85XseLUmUbcUmCGsaGgdmiPqs8OFSRycPzRX/42q6l4dSTA8ruo6O79+aRkyOSNvGqEtnmjHEXDy3TUHTrCKvqO3JObqVqLThRlFhe4Zqh+jRyA7oBigykn6JbldGxr3H073KKcaQ149Q4lQUqhJEqoxxPtp9FM0xCoTYRfSkQeat8DYmKFY279A/Vh6kax67/RQ02S2VSxPDfEbIkOGocNCCNiCii6Ybj2Wj1fwQUyrSWc4G4hdXollU/fUjlf/qHyvHqPzBWo3TBNFM04H8+qzmOUxB76ey09ws5jKCQ6Cs8n4spEZTykg/qP3QS0C13E9tNJ/aHfQ/4lZbDaBe9rRu4gfUwujglcDkciNZD1PhKiG2tOOck+pKK1bgN01J5Ab/8ApVMKoZAGDYACfTor1xTgSN1nLKxJI136INijOaJF5BklUr8q0RmYuTBVIhWr1upCoGp3TUKZobfuEWtWhC7Z0o3ZtBCxSNMQtZsb6JLzDcxzDQ9eqjpUiBoiVvWBEFChlFa0uXN0KP2OIBwgoW+gExjC3UKyBbE7by+X4T+RWKxHBi4knTv/AIWzs7udDseSr4nZdNRyP7FBKN7NOLJrqzBVLUNDo9Ah86rUX1hohTcNyweaGxriE7Gj5AOydXoaFPtdgfRWHsn81b8BLRlzeOta7a7OWj2/ipk+Yeo3HovUbe4DmhzTIIBBGxBEgrAYnZggq7wTjIDfszz5mT4c/NT6Du3b0hSMvYKUTXXL1nsRdMondV0BxCvuhlIijSMrxBGSp/a79CgHBeHGrcNPJnmPrsPz/RX+J70BhbzfoPTmVouDMI8ChmcIc+HHsPlH86rbhfXG/wAnL5G8gdHlEK0HSPVUoLjPJWqQgKIUC7t0Ejoh1aoY1R26A/n6IBiVaPVEimA79koUSEWun6IY5glNiKZoLSnGyO2jNlmbLFaZI80eui1FlcscBBB91klZpiGaLNOylfTiCPdR2pV8tBCAYQsqQn09UhYCoi0tKhZI3ylE7a5B0OoKG5wuL8qG6LLWIYZAzDVv5j1Qa5sFpaNXPR+qz4xIZi13XQ/5VSo0Ysj8MjpW2jf5tskcI16q65qp1R+SjNCKF43VZfGrM/E0lrhqCDBB6g8lq64QPEhoUF07Ll4oBW39Rq1PyVmCoRpnByuPqIg/knM4xNxUDG04zcyZ5TsAs5xDTAqju0fqUS4GtA6uXH5Wz7nRb/o43DvRyHnyqThYawnhNzqoq3Dg4gyGjbQ6T0HZayo/MQBsP5CbWrBoAG5U9jQ0koW2wSyGaLnJvig7GfTkq9wHO0BDRz6qihlxVG26z9/DdTzRU2eSZcTPfmheJUQQjQLANxXEwqrjqp7pgCourhNQph12FNdyURwos1aSPREbapBRl1lTLZznMKbX5YHzBh67AvjX/MZ7Y/QCtcSr09nSEZseMHN0e1RVMJH3JJI8VwYcoHkLnMykydQWun2I7oU91I0y8F8gsblcG/E9lR077fd/n2U6hKRrqfEdN3OD3V5t61zdCCsR9gplkipD/CFTKcoBloO5OjQSBrvIjnEzaHhvpN8R33xY1hADmhzmUnS6DqM1YDTWBPMBA8bCWRGw8ZONdZeyxZpazzO8zKrzIaYbRDy+IOp8hhEGYkw0xVzHJA00zBxe9kdIljvN7RKBwYfdGqw2v9y7sf2WLxKr53d0cF8Kdu4guzGpkDXATnL3Uw0wdD5SemhCBXFsweI59QgDKWugQW1KVSq0kTv5MsCdT2QSg3RcZpDsHxp4e2kZcHHKNdQeXqEauXQSCIPQoRheG023Ampq2s9jNWEE02l3ng+UkB3vARrF7ppku+ETE6GOqrq0tjsecE3Fyg17XBQLGeJHNflbBmd50HJW+HaZucxedGxoNiVHiddn4ClyYvSAnEWFv8Y6SYEehGiM8IUDRFTO0teYAa4QYGs+i29TDaTnsqujMwDTkY2V25DKvxMH93zexGy0rK3HqYnD7uwCokAF73AfsqZx17jlp084665fqN1qqVrRbsxvqRP6q2LoAaQpZXVmWtLp2U+JM8g1pDR6JguTMkE/T/K1pvOqhuaNOoPM1p9QP15KdkToZerfHmHe0fsgl/du6H6I9iOAnXwapb/pf52/X4h9Ssfir61E/esIH42+Zn13HuEyLT8C5Joo3Wpkkj1BVfyrqtyXDR2nZVCH/iT0hDNmypCu0Lt41zuBgNmdcgiG+ggadggraykFwdFkNIeffloL3VHSS1xMmS9vwu/uEmD3QTFLVwZnY4mm4hxbyzAEBxHoT9Sql5cl2iv4TdSzIdQpbRNMCuxB/wCN3w5Nz/0/wf26DRcMWqwR4j4MT5jyaGD08oDfQRsocUo5HkDZUS9OStC2EmYi4FkPcMk5IJBZJk5Y211RahaVnDxKdUyRlOsS3fLA0yzyiFlxUWqwG5LaSGaaWgo0zrK+rse5td9QNcHDxMxOUudnJJ6F2p76qheXlWmPD8UupiMomWQC4tj0zu/8j1WhqViQdB7rGYkcrz0J2G3shj9zLekFrHiZ7ajS57tamYmTJc7Rzj3IJEo1xZxGDlptOw1Xn9d8EEK1Z4hTn7ymXk8y4hFLDewVk9jQ8KWjKpqVarQ4fC0ETtzR2jZMDoYwtnfKSP0UFm1jWANblHIAlTfaMug+qS9sctINtqNaNTqOq43+b0QJ1c7nVKLsqUXYb+1BIbtCBckqCreGdOSolh8XR5H6ptPESN0GpXpKe+4VF2WrrEYcFXuLkPEHUHqqFy+VR+0kFWkC2DsVwENJfSA7s/8AyeSAuuADBBB6LYurSqj6DSZLQtEcjXkRKCfg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0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2.bp.blogspot.com/-eJzY7JrUS4g/UAQ1s7n9moI/AAAAAAAAACM/xPCwk9xEksE/s1600/shutterstock_2327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77" y="2924944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14" y="260647"/>
            <a:ext cx="916789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These things can make people sad.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Have you ever made your friend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sad with your legs or feet?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s://shariaunveiled.files.wordpress.com/2013/09/boy-crying-9.jpg?w=627&amp;h=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0" y="2492896"/>
            <a:ext cx="6823693" cy="40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756" y="260647"/>
            <a:ext cx="5320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Kicking your friend.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outrageoussports.com.au/wp-content/uploads/2013/05/shin-kicking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7316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eni\AppData\Local\Microsoft\Windows\Temporary Internet Files\Content.IE5\W9YVO0EO\MC9004231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7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6285" y="260647"/>
            <a:ext cx="3475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Kicking toys.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9220" name="Picture 4" descr="C:\Users\Jeni\AppData\Local\Microsoft\Windows\Temporary Internet Files\Content.IE5\W9YVO0EO\MC900423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7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70" y="1196752"/>
            <a:ext cx="3151859" cy="54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8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365" y="260647"/>
            <a:ext cx="8523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When your legs and feet do naughty things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like this it can make your friends sad.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https://encrypted-tbn2.gstatic.com/images?q=tbn:ANd9GcSYnesOoZlz94EH0_7DB4tgLiXWj6vjx9COeiXZLF8iuS6w1L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5" y="4293096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hariaunveiled.files.wordpress.com/2013/09/boy-crying-9.jpg?w=627&amp;h=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90" y="1547322"/>
            <a:ext cx="4348249" cy="26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2.gstatic.com/images?q=tbn:ANd9GcR1gTaGJjkahVRnJlTkYwPXOR_xfVrYvCJER-GYRYtpjOp7FZ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806"/>
            <a:ext cx="3816424" cy="25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bet.com/news/news/2008/08/21/newsarticleeducationinschoolspankings/_jcr_content/articleText/textwithinlinemedia/image.custom300x0.dimg/News-BB-Crying-Gi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1217"/>
            <a:ext cx="3672408" cy="21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ifecoachinglls.com/site/files/boy%20being%20told%20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8" y="1879738"/>
            <a:ext cx="2952328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tatic.guim.co.uk/sys-images/Guardian/About/General/2010/10/9/1286648974622/Children-are-being-failed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08263"/>
            <a:ext cx="52805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400" y="307934"/>
            <a:ext cx="2973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Then you can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get told off.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797152"/>
            <a:ext cx="39693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And your friends 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won’t want to 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play with you.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8372" y="307933"/>
            <a:ext cx="6603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So remember to use your legs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and feet for good things.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data:image/jpeg;base64,/9j/4AAQSkZJRgABAQAAAQABAAD/2wCEAAkGBhMSERUSExQWFRQWGBcYGBgXGBUXGhcYGBUXFxcXGBgXHCYeFxojGRQVHy8gIycpLCwsFR4xNTAqNSYrLCkBCQoKDgwOGg8PGiwkHCUsKSwpLCwsLCwpLCksLCwsLCwsLCwsLCwsLCwsLCwsLCkpKSksLCksLCwsLCwsLCwpLP/AABEIALcBEwMBIgACEQEDEQH/xAAcAAACAgMBAQAAAAAAAAAAAAAEBQMGAAIHAQj/xABCEAABAgQEAwUFBgQGAQUBAAABAhEAAwQhBRIxQQZRYSJxgZGhEzKxwfAHFEJS0eEjYrLxFXKCkqLCcyRTY4PyFv/EABsBAAIDAQEBAAAAAAAAAAAAAAECAAMEBQcG/8QAKhEAAgICAQMEAQQDAQAAAAAAAAECEQMhEgQxQRMiUWEFFDJxsYGh4RX/2gAMAwEAAhEDEQA/AO2xkZHkMAinozAp5xV1WLHaLNMWyor1alpiu+NeDyjF1cVqQNPSpaCNEByevId0c3rq0SULmm5JyoHMk3PhHRqya0qZ/lPwjl9TL9vMSPwhQ7gBdh5Ry+tjWSjudBPlhVD7hCg+8POmaBwkcjp563jpmH0uRCR0+h1ik8H06qUETUkS5lwW905vxdDHQZbMG09P2i3p0kvsv6iTSo2Sbj6/tEmb6/WIyPr9ekbh+X1+kaTCzG+v05xDXU2dBQdD6/pE6fr62jf6+ucKxbpnNsX4RAmLMuxI3HI6dXfWKxiGGTJJAWkpsSk7E+GhjsGJywE5jtr3Rz/jDH5ah7KWMxG9mHQbkxgzYoq2dbA3kQrwHiEIVMzEAiUrvOrCKio84Grqr2aiSHJ9IsWC8I1FVJTOlhGVQcAqY/CKNtUfVfisuDpcbllkk5fPwV6amBZ4dJF4f4zwzUU4ebKUE/mF0+Y08YrpmMVOdor2mdHNkxzjcWmn8M8RVEFiCQwL9/MQ2kcXzpSMqJgUn8qg7dx1hVLF09U/CJvZbRLM3pSy4+Lpr7XY9ncVzl8h3BoGcqOeYpz1LtEisNfW8aJwpPXzguSZmxdBkxS5cb/lmqqhL9m5gmkXZzaPRRJGgaJ8gDCF0dTFhyqXKdHiQ+kO+Dqj2VZKVo5KSe8fq0KUCCaGblmIV+Ug+V4ng0Z8Slhkn8M7mEhQgc0xBhVw7jwmMDrFpTKBECKU1aPLckXidMARTJVqkGCKSjTLWWFlX8RBAp2jVSTmHQQXHjTaK7sKNo8zRoEneJUojUnaKWYkR6ox6TCzEcSyKSOesSUlFWyJWw4R7AyasNGQvNDUETM3/uN/pEK67GpklQzDOg7ixB5GGkyrAF2hbiNQhnOjgN3n943yyRitsEMcpeAoVwWAoaGFeIr/AIhgsVIAaFOJruFjTQ9Ifpuoi58WZuuwSWJteDVVAajNKJypKTfcloodFTKTPTJCbSiSs9Xa8XpBWBmyqbmxgGqrky8xypdZ7RFiep5xOrwxclPkP+M6hpPHxLRTzkLQAoApI0NxBlJIlyxlRYcnsO54rdDVrUGQno5hpTUajdR+ngo6eTGvLG+T6+tY9A2+P6xEgNYftEjncwTI0bBMekt9WgKoxNKdLmFFVjkw+6gny0hWy7H008n8G+OKXPQZaXSg2can9o5Ti1AqnqQVvlU4S+j7R0xdRPWNBLHS5PNoo/2gYcv7utZWVZVIV3doA37ooyJPZ1cN448VRUcaw1KpcyYV9oNkSL2HvE8rGOqfZWXw+V0zDyURHO6GRllgkW36iOp8G08uVIQiWGSzgO7Ely3R4zab0hepdY+Le/8ARY58kKSQQCDqDHCOOeHU0tWtKA0uYkKSNhchQHTTzjvidI5r9r+H9iVOb3VZT0Cg/wAUjzgZV7bJ+IzcOoUW9M5euQ2Uhg0TS339I9SoERKlMZbPQYYldx/4elQFv39YzMI2MY0E1JS8ngPKIpfav1MbVEzKhR5AxbOEfs4m1MhE5cwS0rAKbZiQRY6gCGUW+xh6rrMPTSXrSpUVcCJKeW6gwfpzi5Yx9l06UkrlzEzW/CU5T5uRFIoq8JqAggpWlVweYhpRpMo/9LpeoxtY5q6f0WvB6OcuYEjsDnHSMOKpSMucr6mKDgmNH26FliND4x0+lCFAEDWMuGN9u58F1snq1ojRiZHvCCpdWhV3jY0yTA68LSf2jQ1lX2c72sMChzj0qELVYaoaKPxjT+KnVlRPWlH90ScE+zC5lWk2eEGNrPtJbbkw1UUr1GVUDTaUn3g+Vyk8i0V5ZPJFpDRqLthEqTYRkaSlkgECMgpqiUVqo4tQqWpzsX5hhy2MVr/+umVEgZEKclHaIIA7Qu/rFlwDgdCCubUALmTCSQS4DnRhbSLHKkykJyJQlKWZgABFixt7kzoPLCOooqEriBQFteXI6EQSMUJScwIPUdYcDh6lBJCMpJJLKULm5LO2sLcbo0JlTMmZwkkOX0DxXOMo7TGUoz1Q8w+tzIB6QGjE5IMxBQgsbuAXe417/SKvh+LryMh2hf8A4BPrKlZRM9mnIkFVy5dXVoeOST0iPFBNuR0Khr5OVwwdyGjxeJztkdl7Eb31HhFFm8P19PLF0LloKXyk5ygNnIHNnh2jjhDhA6WHJrW2tGiPUSg6mD0k9x2WKVjcwt2PLrB8qoCwyg3Pp+8LqHE0LlCaBrt07t7RFMxFai6UEAbmzd/6RvhOMlaZX6XJ6VDf/D0at9cz1jYU6Rt+/fyhZJrJosUl/q55wfKqCRcfXXlD6KpwnHu/9mtQzfXkIqvEtImZJmSzYKSR0D/Exa1qfbp+w5QmxSUFJNtBrsP1MLLZdgdM5lLmj7sH1AYjkRYiLrwHiGaSAdUlo5ljWJ+yWpLslfaF9FOyvkfGHvAGOhKylRbNlbvKgB8YwKNMu6jarydslKtFZ+0WlEygnfypz/7e18ocU9W4tEWK0RnSZkvULQpJ/wBQI+cM2nGjDhbx5VL4Z8/05dMbIWRs8RTZEynmqkzUFC0liPmOYPOJvbAX2jC7R6bgzQywUkzdMx9o9c9IbYdwtVT5XtpUkqRdi6Rmb8oUXMWvC/svlqlBU6csLIchGVkvt2gSfSHSZVn/ACfTYF7p341v+jmlVLMxUuQ95q0ot1UAfjH0hhdMESkISGCUgDuAYRV+F+HJNECnsrmkuqYU3Ifsga5QA1huIscnEU5il9P7xfjkl3Pify3UPq8rlDsuxPWK7Jj54NMqqxlfshYTS5OgCLFz/pbxjunEtcpFNNmISpZQhSgEgqJIFmA1jhvCmMlMkG2ckkq3U6ncneBlemzH0lp67l0RwhUImZpaQoHUBQi9YLImpQApKgYrfCnERWQFAk9LxaF4qrMWScosNdox44R/cmPl9Sb4NDVE3nGsuuB005wgrJ00Ua5gfNlUQBc30FtYmVIMqRnUWUEueQLOY1pso/Tx8v6Gk7FkhZRZwz+Ie0Efek5QSddIRy6dEzKtSb5QN9NQ8Q4ytaAn2YBbNYlgAw+Y9YHNruH9PBtRWn5HFVWy06gkc4Dm4tpkScu7wHQ4wggJLEnUdd4Jx2ulSZK1H8pbva3xhFvaKsuF43TK3J4xYN7KYWe/Z5n+aMhFIHZEZFHpo08IlzqsUvrASsZvCSfUrc6QDMr73PlaGcpSGqKLdKxF40n1D2O9orkvEQBYxFNxdgTqdgLwHY0Wu4XwxSyVKIWoqCSzEsLc21i6irloS0sAJHK0cd4YxbtOSzuT4mLmcRdNjDJ8NDZEpOy0JxV1MS8aTqKnne9LTm/MLEdxF4qEiqU5d+b3tDCmri/ZBMRZH5K+K8B2D4ZUSFpQRmlpLBYOo2zDY89otQmd2js7Hv7orcjFFc4IXXzpygoJTlSCnXKTfxf0jb0+SMUwyhKe3Q8RU7W+ukeGoux84VTcSSEPM7A5qs3d+sUvFvtGKFqEj+IEG9tdPSJLM2LHp7ts6PKqXcCBq46A2Js/1vHKa77Vp5me7kTl0a5PMX0sYhquP6pAlTFIUELLoKrBaUkZiL3Fxfd4WORrsiyGGK3aOsUmF04SUCSgpLu6QXfVyQ5gKg4coqUKySkJdZU6hmIu4SCdEjYbRRJ32lWsDCvGOKZ1ShDLMsZj2i7G2nW7eUJKbfYZYF3cjr9OhBBUlWrty8oIkVR/EG745NgWJVFOZapozy7uoLdJ6DkT15GOgYbjCapLpOVIPQkHlreDGfhiZen1a7HnGPCMuul7InJ9xf8A1PNJivcK8KS6dCvv0lCpqiQAvKtISLAp2vrz00i3IK2UxDp0H5u6E0onEGSULShKnKyMvelJOvVoWffXcsw58sMTx8vb5B18US5C1SEJOVAGRKA9soIAA8oIwXG3kpKrKIcg7XNoc0PD1PIBCElySSSSS5L6wvVwike6sqFyyzzLtmT8xCOEkJ6uOWgHEcWUlcopDvmB7mBB8D8YBlzag+1mymWTMy5eWWWkk+oDQ0pMNT7dliyEuzuLn9ofJUiWOwlKRyAA+ELCN7YZZONJIrOFcWqQhKZoUJjkEEb5rAekJOJuBfZom1UpYUSpUxcsJZgoucjG5D6b300joFXSS56ClQAJ0UAHB1BD7wkp6WbKqEpnTUqQQVAgEE5SAxBP8wh3Fr7RIzTdrT/sQ8C0M5CFTCghRIAzdm3j9Wi8U61AdouSXLaaftC+trU+0YHUOPmPrnEUytMVtpOohdzVyH6JwjTEaRE+UuSt8qwQcpYseR2hPJrILTXiHUmu5Rw3oaS5ISkAaAN5QHIqP4qg9gNIjnYkEoJeKRhXESlTpj7qJHdoPRoE5dqGhjbuy81GHgIUZCUoWTm5BRdyDyeEXEaZkyjmiYgpKUleoPudrUbWg6lxZxBv3gKBBuCGPUHnA5JjVJKns55SVAyJ7oyBsRwWfLmrRKQVSweyb+6bgabO3hGQBbCvaLFlRDPpn/vB6J2baJFU4iJCSZXJlGsGxt36QZh9Oy0kmDJlKY8SAhXh+kV5nUGzPmk1jlXwUivkGRULSNAokf5SXHoYfYfixIA/WE+PYgJtQtg2Rkv+azv6t4Qdg40tFsU3FN9w4pycEyw0yFG5LP0g9LmwAjyjkgjQeN4MWQkQ3HRamapJQHJeIsJxtQpQtnzOeVydjofFohqJpUCH2PwhDw8hU2nSlKksLKSoPcWPL4xWtW0aovWyasxVdT2Ziilj2Uu6ldLWb9IXLwqbMcqUmWH9wEadS8WKlw0IV2cgJsTqfIaecGmVyZ9yAl/FRDJ8LwytknJsoFFhJ+9SkrBUCtI01AVoxtt3RaPtbGdVIcuU5ZoynL/8X5S0FypKVVdOx0WDZ9gTqbnSIvtPGadSjkJp8zL/AEi6MmlxKkvBSqXBVzOQ7zDCt4fmCTldJa4Z7fKLbhEsABmdtzlPhmsfOD6igUoe6pv/ABhf9K4VxYlPsc+wuvnU5aYHlGxBuD4Q5psZlJJVJmqlpDn2eUEA6ljazw6Th4uFAN/41pfvGX5wBxHQSJclSsrEhgwUAT/ub0hWjVik1oe4BMqJ0qUtKmzoQVLOzpBJA3N9Is/3gSkJQC4AZ+fUxW8NnZJKEpsEpAA5ABo0q8TtqPOF5cVruVz9z2PJ+LgHWNTiwbWKRU4mdzApxlROVIc6CETkJ7Sxq4hCasoe5lj+pTQbU4s7NvFD4qw8Sp8mehT50AK6KTY9wLi3fDSknEgEAnqdIscZLTI5pvRcabFHIEMqhEuegImC4ukjVJ0cHaKlKn5W5w2p8QSIXlx0wpXtC3EKYoq0oSXAlg+alD5CCiVbwvn1eet/+sD1UfnDhnDRIpNlmRtJAKqggxJ980jWpTaFU6YRr4RZJFEWMq6tzJI6N5xXJNMUznGkEVNXlyj8zny/v6QfQS85Coritl3KkTS1qBhrSz1QLNTBFMYE4bDGdkznrHsSR5E4iFclSOg84ORJjWhlHUv5PDRCYsSKpCqZJ6Qh4jqPYoKzybx2i4LRFH+0oAUwP86fjCuKl7SnLG4MpaZ2Za1fmbzu8WzA5LgRQcIqHWUk7/OOsYDhySkH9YvlGtC4F7BlRoLWHrG1QhX0IaU9IAN/QfGPKinBGno8I1ouRWlzOsVDhWsAMwajOohwCPePOLbjSBLlzFvZKVHQhmEc64SqmnZefzaBCNpljmlJI6XTTitgAW5Cw8gwbxhkiQMt9OQ08IGwuU4a7eP0Ybmnt8vmesMkWyAKOjH3iUdgSf8AiYVcdduslJYsmXZuqj+kPpassxKjsfjb5wirq329eop0QAjyd/UwULT5DDDpDgOxHeUnxGkMzIGwI7sp+UFUiBl0HlE3sByEOkI+4kn5xu/iR/3ikcYYoElOc2BdgcxJGiQ5OptHQsSSybDyH6xxzHAuoxFCX7CSDq/ukFXjoPGGxr338bJllxx67vReZlUsM3IQOcxLkwRVpzG0bU9B+Y+FyfKMU1crHb0DTEBXKEXEhCJWQKCZsxwgF7gNmuNNh4xbVUqdA58h5xQ+NZn/AKsJt2JaW6FRJ+Qjf+Phyzr6MPVOsTFHDU1cxSwpRUyUkOSW7XWOlYSD7MMH+u+KFwxTPUzCNFICvNV/+QMdSoZJyAWPp6GD1SaytMmCniTQDNN72j2X3+ogyolAapPhA6CHjDNGyABQKJrJn8rD/iD8zFskmEHD8sKnz185jf7UpHxEWqXJEGEdj5XaF9bKhJVocxa59O4hNV0rXaLJFCKVxGlSKiW/uqR2e9Ku3/UmLhgaGQDCDjKSDKkLGqJyk/6VoH/ZCfOH+CE5AOkHjxr+CKXJf5D6hFniOlmQaiU4iE0rRXNFuNkuaMj1KYyFHsBk2/CfAqB8lGGUhQ3B8cvzMJ5RcXS/iR8WEFyCRpLQO9TmGcqKUrQzmpQ2nwjmv2qTQJMtOypqX8EqPxAi9zqm3ujwjnv2oEGTLVrlmgnuyqH6QsZXkRMsaxM5nTz8k5/5j8Y7vwlNSuWk9I4PW05CiqxCi4I5G/hHXPs3rSqmSddjrqCQdI15uykZOld3E6IpKR/Z/hAM9Sf5D3WPkSI2E3qjzWIhqqlIHaWfAZv6hGRzNqgVbjeY1HPN/cI23tsTzjlGDVGWfLOxIHqB846L9odWPucwAvmKRcMbqHSOV5ikpO4v6/tGnArgY88uORH0Dg8wAAgeOw9IdoUDFJwDE0rloUDqAdTy6RZ6abu4fmTCXR0q5K0eYklgfrrHPeGcSesnJ5qKh4k/rHQMQnhufX62jleB1QTiqk7ZpqR/V8jAjtsEnx438nZaNTjSDCbQooqpLag+RiedXhtoZSI4Wxfj9WAgv1jjuEV4UqZNOtwn/Up/gB5x0HjHFMsiYd8pAZtTYfGORSphQ7DwvF2KXsl9mTq5KM4L42dVkLUtmDv9akiHtFIDMVJUfyoBP+4g384qPD+JyjJSVqlpIYOoKVtulwPGLlg9ZLW2WocflRLCfgIxSSTLFNSWmFGmP5D0BHyGkcj4+U2ITR0l/wBAjtCsoT2XfmoufJ44bxvIC8QnkqY5k7PpLQ3KNnQZPTyt/Rm6tXjX8jv7O5ImTZjuSAn1J+YjqKaNQHZyq6Kse68cw+yqlV7aYonsBKQToSXUQR4R1vOghlF+StPXR4XrMqnmbX0N08axL/P9ieslnllJ/Cq4PcRY/GEVbUZASbMDv9ERZ6+mDM5HVQzIPe3xih8az1S5OVIcqLBlhSfNVwPGM37nRovirLDwnOdObmVfH9ouEhQaOecEVLSEvqFKe4f3t4vFNWJIcG0FyXJ0NFcooOIivcTVYRLKnhvNn2jlX2kcTFJMke9/S+/6Q0XydISdY1bEldjExd1KdL5k8mLEHyaOncPVqVS0kbgfCOGy55yAcnHqT8zF84BxwkexPvJFv8p0t3xqz6imvBk6WVycX5Or0+kSkQupJxbtDx0gxMyMXOzfwo2yxkalcZA5ApnMqSdUSiwVmTsleYsBbY7wZJxSbmfLLKR7wAIY6Md+fjEn3TNYa72J1vcuw30iWZhIQSwIKmYFwC+7EvzaMDyya2cOOecezJpmNE6JDaWJv3B+cJcfwpVUyV2Qkm50e4fq1/OGaKAB1AkkEM2lubm9wYJqKV1uoZlaEltDqwd307rwscsk7Q8urySjxb0UuXwXLbKV9qzAJfWG3DtEqkQoJWSkkM5y33/tzhyKBP5vEaD9/DaNZFMqWRqTtluBdiS+/pFj6jJJU2UrJKLtEn+OTO+5Du//AOY1/wAauUqyqbUkPffLa4iWRQS2Yv3BwxfS/MbxNV02VQSUuk2Tpl2BG/MC8V8pdy1dVlXkTYnJFRlBdKEl1EpfUMDrYCEdRwjTlQKVklwrvfoTpF4q8GST+EBhzue47Duj2ZJAIQQGAuWGl7dNzFyyzj2dFcsspO5MrWFUopxkSolI5s/dbzh3KxNhYg9X2iZclGYAoBZyVMXBcMGjZJ1zAlWr2JNuQD/CFeWT7ssXU5EqTIausKgAC7hxy8jrFckcOIlzfaJnK9oVFSid3/Cw7/WLMtBLEBIAbT3jZrmx2PSIZ1QkqvLIYEBWgfv1cD4xPWkuzJLqck6t9iWZV5c2U5gNzZuTltS4840mYiqws55F27+UaKnS2Sk2cu3K1rc3aI6qYAsBKQASRoCXzMphzGl4Hqy72Ousyp3YsxfCVz2GbKxLhnc7MR0vC5HCSR7yru6XBYlvwgDvh8MymUlTC9sraFveHu/vB6cNWrKSbG1kiwZxZzYfKCs060UzzSm7kyqjh9CSkkqIB1sAX+G3nBlPJ9mCJcyYkqBCi52tf4eMWFVHmUUKBLM3MA6n1FukR1OHKykEhIc6ah9NL6jnA5zYik0LZUiagEiYo7m7kXsDyF/WFuIYAiaVTJguSMyrC+UDV+SR5PDqZJmOzKysXy3dnF2vc8/3jWcpYSBsSWcBz4coCySjtB5uqsUYXReyzeyce6TlJDjmX+Hf1hkKuehOVM0DMb3B1vyYH1iOROCLE+9YaAOT8WHr0iRKRdIDkXBsRpciwG3XSA8j7k9SS8m8vFalLICypRcn1O+uh02hVV0xmKzTFEuWsnsk8/2h0Sggg5gQk6Hd3fYsSPUxCqYXGWUwJfdhZ9y9rtBWVhlllJU2LEUawcqXSVa83BJ120blrBVNWTJPZ9oXFgALNd/kzQVPWRlWZZCmY8yOZ5dI1TLKk3Qw0JDgv1a+nzgPI2COSUezCZXE80JIPaOt7MBrp5xXcV4fRPmrqCWKySoO4AYAAGx0Hxh0MNUylKdiTmZhrsOe9rtGgonO4dmGrWIG4v39YaOWUezGlmnLTZUjwokOynLb2A5E7sXgjh7CFyaj2imZsrPdT7j/AGjzi5LDpBLJJ/FYMdA3XujSXh57SmbUJJGVxuxIN9fKLV1M3pkhkcWmhlTY5K9wqZQ21iSXxDJBIEx2Dsx+OkVuuwws4VkFr2PMlnvpEUlCUOVELDbagaOW7oT1G+xsf5DI/CLSviWWCxjIpy+IJcs5ClJI1tzv84yJyy/BT+tyfJZKapWVEAC1sym1H1tyj2dU9pKSFEkscrWtd1HTwhjSS8gClJBSCWKXducR1AbMr8J0G/fFfjZiIgAhmDO9iqwdtiI3my2OU9rmbaMWIPOMnyQBnKQ4HvPsGDd8RyMQSWVlZz2YXklpksgqZRUAEiwA0Bd+f1ziSQ6EsX1JKn9BpzETid+HRYuU6nX0ibKh0rmhOhd7kOLBuel4K+iAkmlcFQDm5vqd28gNY1NRMMlSlPkBcb3J222BgpWKolKSlN7JuATq/g+ovEtTiKMgSJanVcAuAPLziUq7kBULCkGZlN7ZWuz+flzjxSmmZUJfxdI39IIkhSU5gXBcbWb3heAFzcqwQkZVM53ZrgQrlr7AS1NUct7Wdm1U+51bSI52IrQkjKL3fVTActWvA1VhyvfSolAUAz8/7R4hSBqWJt483hHKSeyWESa8FGUaqS5Zg3ienWJBJAl3Jce6AQQHZyX1O0YlKQ6QAWc6CwZ3vEaaeYU9pCVp1SCov73Twg2/JLI51E7KUhI2Khz79v7xpTYcqZ7oAGZRdlMBbfYlhoYPpEKykBADOBYknbWNBXqStIOYJ0a4v4bQ2tWEEM0AgOoJD20BDB9dXO8GSqkolBWiTYAi/W22vrBU6Yot2UgAMSkByDch7xKiU4S3Zzm7gFgBy+cNFbICIqVHmkqALkEAMbDTuECzaghRTds3fY+uuwhxKKXZdrfA2/yxFLoZa15sxcOeov1HIQWm6ogElUyYSUsGFyLuxYg+G0Q06i4GUjK9zob5mBvDGZQspZSkhJv3gGPElSgVJRlSQ1wzHR+kLfyQiXSJVMunLZ8wYAg87FzEEvDmVmJuNBqb6AgWgumKEkgrcbjRv1gidMckiWcpNi2vU9IkWmrIL5GHLuoy/wA3acPof10gZFArQEltWJfrlIs8NK2nUXMsAFrasW0bk94GoqmYZmQjKXSNGYvZ+d4DSuiA8tZD5gSkfmIc6jR3e20FS6bKllbqS5TewsBfwgqoWUklSHABcgu5GlniJGJoJS8u4sRe7F39YZRSIagJN/eKWdJ0voBy+ucYoe0DZQ5YMGFtbPoR3wwKBnJVYMVWFmbyMASlklrW3Ttb4dIMlWiEVZMQNQQwDkD8o0PLXbcR6g50jKbEG1zvcNzLxsivaWtTOwd9N+uo6QppK5aVOUkHUE7A9dor5pEsnny75O1bUNr35rE3aI10yQSpIBGgty+JeHIWhcrMCXza2JdrvvrAmqgWAAI116m0M0EFkyiEgApA5HK456p5x7Gs2fMCiG32EZC2iDSTMShSg5UNr6xEk5lhJSxKi3IcoSKxq4ciNk4kpKgoluTxPVVrWhbGmI04UppjqCHYJJAgIYWcqVBZAu55cgBGiq4g5nd4KVi6EpcC52OkDlytslnpkscyVElhci76D0gpGCH2gUtZyqvcO/jANPiSlOMpHhDVNYAkckjQw6cXtksnVSpAUlNzqP7R7LkLWcxOlifkIHpKkOSGKvhEkhSlK7KtPKLLToJHNoVSw6e0pVr6Acy8bz6TLldQNhYbfyxHWYj/ABAgu+hYx4cpUbs2o3fnCNxbpABV0Fyn3U66+UaowwqYgjs7sS41gtUxL3TqOog2XNcdiwAZ/kIChFsgpnonKmKJAY2sMv0INqHQyQkDMm73PhyhoioSEgfia77QLUVCFMk3L+UNwS87IRomLCBLBD+bDn3wNOlEqIYvYZtusY4lKKthyvaMTXn2xUm6SeVriA6emQOkVASGGxtsOpPON67MlgAzgMQ13N36QqxaqVMWwIBsNLBu7eGdWtBSkE5lZbXYPD2qasgF7JXaSCLl/O7dY3kpMsOtGUL0U5ctsImTNCsqQGKRtv4xsicodpZz3ZILW6NASRCKprj2QVCySxAfffq8Qza8nKFPY3DWc828ImShBOQgbxrRyVmbqySLk3dtGiNN9mEjmJQMqlJY5iGHz5xPLqUlCmOmu3gBGTZYmSwMwJe7jZ9RARkkFSE9pQNjsRAftf0AnlY8okhglIt3xJ/iJLKyBvpiqMn0BSkZgASLh9IHkKykgLdJ2bSJck9sgXPlsA6QrcFyGfeNpYzJJAGY2Li7dIjrEqVlY6dp9u4xCvsh2JsXYu36QX3CTmWElz2mDZToH0tvA5oxlSUjMVO4SbjaI6LFkBBUXBe7+TxKqqlgp+7ryfmgXEhvLw4SyqWq8uxtqNyPWIpkkAZQkkqa77A2743E1JUUFTpOpv8AGPa+WQUlDEABg/SBSp0AgSiWlyUpF7G9zzAEe1AluwUHUbC9y798E0tBMmB0hIbVzp5wJQTBmXLOUqS3gekTiwmT65AUQUFweRjIZCSN3J5sIyLeP2MUSkp/4oUoOkF4Z4kj70rMkBKUBgI9w+iZJKhrpEKZBSSAphGdNpU+whrLVlADAvG8+akEOAwvAiSzt2jz5RH903UqEvYBtKxNT5ikZdLRPVVSFywEDKo6nnHsqqkKliWeyRv1gAyyl2IPWGnyj9pkNnISySxPrDHC6zKjKRcmFsgBPaVciN5+MoQp2hMWtkQRPw0jNNCnPLlEFE+YFR1jSVjGdynfbnA89KwXJYnQPDOm9EH4lBdlKYxJTzz7PJolOphJNpf4YOZ1RJh61lk5he3dDptPsQeS5iRd3gIVKQova9hGtRQKlLDKBGse1QCQF6qiNPz4IMqarltlIcqtHiZBQSX10S0ByKpICT68jB9BX58xbQtFsWnQQKYtAVpoXPWJKyQFzETEkJA2ERTKllKcDXSN6qbLQhwO0eUV0mnfYATNl7Pc7wRJlo0LZoQGoUstLVY6jlGxWJU4BSiq14KmltLRBrPmoQFEJJXBFPUZkh0HMAb6awtlYgjMq7k6RDX1ylMA4Isw3grJGOw2GLRmACDtrtbaBKbEshKmcCwiClp1zAbZQnaB00E3MlnyPeEbupUQyvxSctRygs78y0RyJywQsuB13gpMpUucSC4OjwSqqExkkMBe8V1ye+4D2VWLZlsHuO6J6eQVJN2+BiNM5E5TN7uhED1dRMljLlNzFiqrbtENJ8lCgc1mUwaCZYSClCEg9TvAaVEnL00hvSUCUsU3MJFOTJ3NJ9OpSHUwbQCPJS5YCczm23OJ1LAfNCJc32auyc2Y2HKLJLirCFVVUVFhmA32tGUqglTpDd4ePJWZfaWMoERVk9vdciK+V+5gsYLri+o8oyERSTftR7DerIawiiplTB2ldkDQQtnDUA2cx7GQMqqCZH2NBS9mxaNKqnBAybax7GQl0hbB0SXtBBkLGptGRkBMhJIQ6TuesH/4J7SWYyMhsS5XYULTK9kwSNIIRhq5qgc1jGRkWJe5EDzRIRLUli/OBsMpA+ZzGRkDKBjP2DlncQJWVKirK1oyMinK2o2Aa0mFtLSVaRulAS7RkZGtxSiq+BmLp1HnW7xPWSEhACjeMjIRRWxSaRKQjtIF2gcS0z1EkMRaPIyGf7lHwMbS6ZEqzOqPEJzLzAaRkZCNKwBvtSD0OsQ1NY7BNo8jIEm9kBaqwfUiPPvQIuLtHsZGdyalryAkkEj3QAY0n1a1LAmM/SMjIvk+KpEDZOHh8xMEDDLE5iOXSMjI1Rgmh0hFWUs1iCX6xLMkhSJaUjKRqYyMjPW6IEzZBRLuXEDScpBG8ZGRZJJNIJAqaYyMjIztsSz/2Q=="/>
          <p:cNvSpPr>
            <a:spLocks noChangeAspect="1" noChangeArrowheads="1"/>
          </p:cNvSpPr>
          <p:nvPr/>
        </p:nvSpPr>
        <p:spPr bwMode="auto">
          <a:xfrm>
            <a:off x="155575" y="-12192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MSERUSExQWFRQWGBcYGBgXGBUXGhcYGBUXFxcXGBgXHCYeFxojGRQVHy8gIycpLCwsFR4xNTAqNSYrLCkBCQoKDgwOGg8PGiwkHCUsKSwpLCwsLCwpLCksLCwsLCwsLCwsLCwsLCwsLCwsLCkpKSksLCksLCwsLCwsLCwpLP/AABEIALcBEwMBIgACEQEDEQH/xAAcAAACAgMBAQAAAAAAAAAAAAAEBQMGAAIHAQj/xABCEAABAgQEAwUFBgQGAQUBAAABAhEAAwQhBRIxQQZRYSJxgZGhEzKxwfAHFEJS0eEjYrLxFXKCkqLCcyRTY4PyFv/EABsBAAIDAQEBAAAAAAAAAAAAAAECAAMEBQcG/8QAKhEAAgICAQMEAQQDAQAAAAAAAAECEQMhEgQxQRMiUWEFFDJxsYGh4RX/2gAMAwEAAhEDEQA/AO2xkZHkMAinozAp5xV1WLHaLNMWyor1alpiu+NeDyjF1cVqQNPSpaCNEByevId0c3rq0SULmm5JyoHMk3PhHRqya0qZ/lPwjl9TL9vMSPwhQ7gBdh5Ry+tjWSjudBPlhVD7hCg+8POmaBwkcjp563jpmH0uRCR0+h1ik8H06qUETUkS5lwW905vxdDHQZbMG09P2i3p0kvsv6iTSo2Sbj6/tEmb6/WIyPr9ekbh+X1+kaTCzG+v05xDXU2dBQdD6/pE6fr62jf6+ucKxbpnNsX4RAmLMuxI3HI6dXfWKxiGGTJJAWkpsSk7E+GhjsGJywE5jtr3Rz/jDH5ah7KWMxG9mHQbkxgzYoq2dbA3kQrwHiEIVMzEAiUrvOrCKio84Grqr2aiSHJ9IsWC8I1FVJTOlhGVQcAqY/CKNtUfVfisuDpcbllkk5fPwV6amBZ4dJF4f4zwzUU4ebKUE/mF0+Y08YrpmMVOdor2mdHNkxzjcWmn8M8RVEFiCQwL9/MQ2kcXzpSMqJgUn8qg7dx1hVLF09U/CJvZbRLM3pSy4+Lpr7XY9ncVzl8h3BoGcqOeYpz1LtEisNfW8aJwpPXzguSZmxdBkxS5cb/lmqqhL9m5gmkXZzaPRRJGgaJ8gDCF0dTFhyqXKdHiQ+kO+Dqj2VZKVo5KSe8fq0KUCCaGblmIV+Ug+V4ng0Z8Slhkn8M7mEhQgc0xBhVw7jwmMDrFpTKBECKU1aPLckXidMARTJVqkGCKSjTLWWFlX8RBAp2jVSTmHQQXHjTaK7sKNo8zRoEneJUojUnaKWYkR6ox6TCzEcSyKSOesSUlFWyJWw4R7AyasNGQvNDUETM3/uN/pEK67GpklQzDOg7ixB5GGkyrAF2hbiNQhnOjgN3n943yyRitsEMcpeAoVwWAoaGFeIr/AIhgsVIAaFOJruFjTQ9Ifpuoi58WZuuwSWJteDVVAajNKJypKTfcloodFTKTPTJCbSiSs9Xa8XpBWBmyqbmxgGqrky8xypdZ7RFiep5xOrwxclPkP+M6hpPHxLRTzkLQAoApI0NxBlJIlyxlRYcnsO54rdDVrUGQno5hpTUajdR+ngo6eTGvLG+T6+tY9A2+P6xEgNYftEjncwTI0bBMekt9WgKoxNKdLmFFVjkw+6gny0hWy7H008n8G+OKXPQZaXSg2can9o5Ti1AqnqQVvlU4S+j7R0xdRPWNBLHS5PNoo/2gYcv7utZWVZVIV3doA37ooyJPZ1cN448VRUcaw1KpcyYV9oNkSL2HvE8rGOqfZWXw+V0zDyURHO6GRllgkW36iOp8G08uVIQiWGSzgO7Ely3R4zab0hepdY+Le/8ARY58kKSQQCDqDHCOOeHU0tWtKA0uYkKSNhchQHTTzjvidI5r9r+H9iVOb3VZT0Cg/wAUjzgZV7bJ+IzcOoUW9M5euQ2Uhg0TS339I9SoERKlMZbPQYYldx/4elQFv39YzMI2MY0E1JS8ngPKIpfav1MbVEzKhR5AxbOEfs4m1MhE5cwS0rAKbZiQRY6gCGUW+xh6rrMPTSXrSpUVcCJKeW6gwfpzi5Yx9l06UkrlzEzW/CU5T5uRFIoq8JqAggpWlVweYhpRpMo/9LpeoxtY5q6f0WvB6OcuYEjsDnHSMOKpSMucr6mKDgmNH26FliND4x0+lCFAEDWMuGN9u58F1snq1ojRiZHvCCpdWhV3jY0yTA68LSf2jQ1lX2c72sMChzj0qELVYaoaKPxjT+KnVlRPWlH90ScE+zC5lWk2eEGNrPtJbbkw1UUr1GVUDTaUn3g+Vyk8i0V5ZPJFpDRqLthEqTYRkaSlkgECMgpqiUVqo4tQqWpzsX5hhy2MVr/+umVEgZEKclHaIIA7Qu/rFlwDgdCCubUALmTCSQS4DnRhbSLHKkykJyJQlKWZgABFixt7kzoPLCOooqEriBQFteXI6EQSMUJScwIPUdYcDh6lBJCMpJJLKULm5LO2sLcbo0JlTMmZwkkOX0DxXOMo7TGUoz1Q8w+tzIB6QGjE5IMxBQgsbuAXe417/SKvh+LryMh2hf8A4BPrKlZRM9mnIkFVy5dXVoeOST0iPFBNuR0Khr5OVwwdyGjxeJztkdl7Eb31HhFFm8P19PLF0LloKXyk5ygNnIHNnh2jjhDhA6WHJrW2tGiPUSg6mD0k9x2WKVjcwt2PLrB8qoCwyg3Pp+8LqHE0LlCaBrt07t7RFMxFai6UEAbmzd/6RvhOMlaZX6XJ6VDf/D0at9cz1jYU6Rt+/fyhZJrJosUl/q55wfKqCRcfXXlD6KpwnHu/9mtQzfXkIqvEtImZJmSzYKSR0D/Exa1qfbp+w5QmxSUFJNtBrsP1MLLZdgdM5lLmj7sH1AYjkRYiLrwHiGaSAdUlo5ljWJ+yWpLslfaF9FOyvkfGHvAGOhKylRbNlbvKgB8YwKNMu6jarydslKtFZ+0WlEygnfypz/7e18ocU9W4tEWK0RnSZkvULQpJ/wBQI+cM2nGjDhbx5VL4Z8/05dMbIWRs8RTZEynmqkzUFC0liPmOYPOJvbAX2jC7R6bgzQywUkzdMx9o9c9IbYdwtVT5XtpUkqRdi6Rmb8oUXMWvC/svlqlBU6csLIchGVkvt2gSfSHSZVn/ACfTYF7p341v+jmlVLMxUuQ95q0ot1UAfjH0hhdMESkISGCUgDuAYRV+F+HJNECnsrmkuqYU3Ifsga5QA1huIscnEU5il9P7xfjkl3Pify3UPq8rlDsuxPWK7Jj54NMqqxlfshYTS5OgCLFz/pbxjunEtcpFNNmISpZQhSgEgqJIFmA1jhvCmMlMkG2ckkq3U6ncneBlemzH0lp67l0RwhUImZpaQoHUBQi9YLImpQApKgYrfCnERWQFAk9LxaF4qrMWScosNdox44R/cmPl9Sb4NDVE3nGsuuB005wgrJ00Ua5gfNlUQBc30FtYmVIMqRnUWUEueQLOY1pso/Tx8v6Gk7FkhZRZwz+Ie0Efek5QSddIRy6dEzKtSb5QN9NQ8Q4ytaAn2YBbNYlgAw+Y9YHNruH9PBtRWn5HFVWy06gkc4Dm4tpkScu7wHQ4wggJLEnUdd4Jx2ulSZK1H8pbva3xhFvaKsuF43TK3J4xYN7KYWe/Z5n+aMhFIHZEZFHpo08IlzqsUvrASsZvCSfUrc6QDMr73PlaGcpSGqKLdKxF40n1D2O9orkvEQBYxFNxdgTqdgLwHY0Wu4XwxSyVKIWoqCSzEsLc21i6irloS0sAJHK0cd4YxbtOSzuT4mLmcRdNjDJ8NDZEpOy0JxV1MS8aTqKnne9LTm/MLEdxF4qEiqU5d+b3tDCmri/ZBMRZH5K+K8B2D4ZUSFpQRmlpLBYOo2zDY89otQmd2js7Hv7orcjFFc4IXXzpygoJTlSCnXKTfxf0jb0+SMUwyhKe3Q8RU7W+ukeGoux84VTcSSEPM7A5qs3d+sUvFvtGKFqEj+IEG9tdPSJLM2LHp7ts6PKqXcCBq46A2Js/1vHKa77Vp5me7kTl0a5PMX0sYhquP6pAlTFIUELLoKrBaUkZiL3Fxfd4WORrsiyGGK3aOsUmF04SUCSgpLu6QXfVyQ5gKg4coqUKySkJdZU6hmIu4SCdEjYbRRJ32lWsDCvGOKZ1ShDLMsZj2i7G2nW7eUJKbfYZYF3cjr9OhBBUlWrty8oIkVR/EG745NgWJVFOZapozy7uoLdJ6DkT15GOgYbjCapLpOVIPQkHlreDGfhiZen1a7HnGPCMuul7InJ9xf8A1PNJivcK8KS6dCvv0lCpqiQAvKtISLAp2vrz00i3IK2UxDp0H5u6E0onEGSULShKnKyMvelJOvVoWffXcsw58sMTx8vb5B18US5C1SEJOVAGRKA9soIAA8oIwXG3kpKrKIcg7XNoc0PD1PIBCElySSSSS5L6wvVwike6sqFyyzzLtmT8xCOEkJ6uOWgHEcWUlcopDvmB7mBB8D8YBlzag+1mymWTMy5eWWWkk+oDQ0pMNT7dliyEuzuLn9ofJUiWOwlKRyAA+ELCN7YZZONJIrOFcWqQhKZoUJjkEEb5rAekJOJuBfZom1UpYUSpUxcsJZgoucjG5D6b300joFXSS56ClQAJ0UAHB1BD7wkp6WbKqEpnTUqQQVAgEE5SAxBP8wh3Fr7RIzTdrT/sQ8C0M5CFTCghRIAzdm3j9Wi8U61AdouSXLaaftC+trU+0YHUOPmPrnEUytMVtpOohdzVyH6JwjTEaRE+UuSt8qwQcpYseR2hPJrILTXiHUmu5Rw3oaS5ISkAaAN5QHIqP4qg9gNIjnYkEoJeKRhXESlTpj7qJHdoPRoE5dqGhjbuy81GHgIUZCUoWTm5BRdyDyeEXEaZkyjmiYgpKUleoPudrUbWg6lxZxBv3gKBBuCGPUHnA5JjVJKns55SVAyJ7oyBsRwWfLmrRKQVSweyb+6bgabO3hGQBbCvaLFlRDPpn/vB6J2baJFU4iJCSZXJlGsGxt36QZh9Oy0kmDJlKY8SAhXh+kV5nUGzPmk1jlXwUivkGRULSNAokf5SXHoYfYfixIA/WE+PYgJtQtg2Rkv+azv6t4Qdg40tFsU3FN9w4pycEyw0yFG5LP0g9LmwAjyjkgjQeN4MWQkQ3HRamapJQHJeIsJxtQpQtnzOeVydjofFohqJpUCH2PwhDw8hU2nSlKksLKSoPcWPL4xWtW0aovWyasxVdT2Ziilj2Uu6ldLWb9IXLwqbMcqUmWH9wEadS8WKlw0IV2cgJsTqfIaecGmVyZ9yAl/FRDJ8LwytknJsoFFhJ+9SkrBUCtI01AVoxtt3RaPtbGdVIcuU5ZoynL/8X5S0FypKVVdOx0WDZ9gTqbnSIvtPGadSjkJp8zL/AEi6MmlxKkvBSqXBVzOQ7zDCt4fmCTldJa4Z7fKLbhEsABmdtzlPhmsfOD6igUoe6pv/ABhf9K4VxYlPsc+wuvnU5aYHlGxBuD4Q5psZlJJVJmqlpDn2eUEA6ljazw6Th4uFAN/41pfvGX5wBxHQSJclSsrEhgwUAT/ub0hWjVik1oe4BMqJ0qUtKmzoQVLOzpBJA3N9Is/3gSkJQC4AZ+fUxW8NnZJKEpsEpAA5ABo0q8TtqPOF5cVruVz9z2PJ+LgHWNTiwbWKRU4mdzApxlROVIc6CETkJ7Sxq4hCasoe5lj+pTQbU4s7NvFD4qw8Sp8mehT50AK6KTY9wLi3fDSknEgEAnqdIscZLTI5pvRcabFHIEMqhEuegImC4ukjVJ0cHaKlKn5W5w2p8QSIXlx0wpXtC3EKYoq0oSXAlg+alD5CCiVbwvn1eet/+sD1UfnDhnDRIpNlmRtJAKqggxJ980jWpTaFU6YRr4RZJFEWMq6tzJI6N5xXJNMUznGkEVNXlyj8zny/v6QfQS85Coritl3KkTS1qBhrSz1QLNTBFMYE4bDGdkznrHsSR5E4iFclSOg84ORJjWhlHUv5PDRCYsSKpCqZJ6Qh4jqPYoKzybx2i4LRFH+0oAUwP86fjCuKl7SnLG4MpaZ2Za1fmbzu8WzA5LgRQcIqHWUk7/OOsYDhySkH9YvlGtC4F7BlRoLWHrG1QhX0IaU9IAN/QfGPKinBGno8I1ouRWlzOsVDhWsAMwajOohwCPePOLbjSBLlzFvZKVHQhmEc64SqmnZefzaBCNpljmlJI6XTTitgAW5Cw8gwbxhkiQMt9OQ08IGwuU4a7eP0Ybmnt8vmesMkWyAKOjH3iUdgSf8AiYVcdduslJYsmXZuqj+kPpassxKjsfjb5wirq329eop0QAjyd/UwULT5DDDpDgOxHeUnxGkMzIGwI7sp+UFUiBl0HlE3sByEOkI+4kn5xu/iR/3ikcYYoElOc2BdgcxJGiQ5OptHQsSSybDyH6xxzHAuoxFCX7CSDq/ukFXjoPGGxr338bJllxx67vReZlUsM3IQOcxLkwRVpzG0bU9B+Y+FyfKMU1crHb0DTEBXKEXEhCJWQKCZsxwgF7gNmuNNh4xbVUqdA58h5xQ+NZn/AKsJt2JaW6FRJ+Qjf+Phyzr6MPVOsTFHDU1cxSwpRUyUkOSW7XWOlYSD7MMH+u+KFwxTPUzCNFICvNV/+QMdSoZJyAWPp6GD1SaytMmCniTQDNN72j2X3+ogyolAapPhA6CHjDNGyABQKJrJn8rD/iD8zFskmEHD8sKnz185jf7UpHxEWqXJEGEdj5XaF9bKhJVocxa59O4hNV0rXaLJFCKVxGlSKiW/uqR2e9Ku3/UmLhgaGQDCDjKSDKkLGqJyk/6VoH/ZCfOH+CE5AOkHjxr+CKXJf5D6hFniOlmQaiU4iE0rRXNFuNkuaMj1KYyFHsBk2/CfAqB8lGGUhQ3B8cvzMJ5RcXS/iR8WEFyCRpLQO9TmGcqKUrQzmpQ2nwjmv2qTQJMtOypqX8EqPxAi9zqm3ujwjnv2oEGTLVrlmgnuyqH6QsZXkRMsaxM5nTz8k5/5j8Y7vwlNSuWk9I4PW05CiqxCi4I5G/hHXPs3rSqmSddjrqCQdI15uykZOld3E6IpKR/Z/hAM9Sf5D3WPkSI2E3qjzWIhqqlIHaWfAZv6hGRzNqgVbjeY1HPN/cI23tsTzjlGDVGWfLOxIHqB846L9odWPucwAvmKRcMbqHSOV5ikpO4v6/tGnArgY88uORH0Dg8wAAgeOw9IdoUDFJwDE0rloUDqAdTy6RZ6abu4fmTCXR0q5K0eYklgfrrHPeGcSesnJ5qKh4k/rHQMQnhufX62jleB1QTiqk7ZpqR/V8jAjtsEnx438nZaNTjSDCbQooqpLag+RiedXhtoZSI4Wxfj9WAgv1jjuEV4UqZNOtwn/Up/gB5x0HjHFMsiYd8pAZtTYfGORSphQ7DwvF2KXsl9mTq5KM4L42dVkLUtmDv9akiHtFIDMVJUfyoBP+4g384qPD+JyjJSVqlpIYOoKVtulwPGLlg9ZLW2WocflRLCfgIxSSTLFNSWmFGmP5D0BHyGkcj4+U2ITR0l/wBAjtCsoT2XfmoufJ44bxvIC8QnkqY5k7PpLQ3KNnQZPTyt/Rm6tXjX8jv7O5ImTZjuSAn1J+YjqKaNQHZyq6Kse68cw+yqlV7aYonsBKQToSXUQR4R1vOghlF+StPXR4XrMqnmbX0N08axL/P9ieslnllJ/Cq4PcRY/GEVbUZASbMDv9ERZ6+mDM5HVQzIPe3xih8az1S5OVIcqLBlhSfNVwPGM37nRovirLDwnOdObmVfH9ouEhQaOecEVLSEvqFKe4f3t4vFNWJIcG0FyXJ0NFcooOIivcTVYRLKnhvNn2jlX2kcTFJMke9/S+/6Q0XydISdY1bEldjExd1KdL5k8mLEHyaOncPVqVS0kbgfCOGy55yAcnHqT8zF84BxwkexPvJFv8p0t3xqz6imvBk6WVycX5Or0+kSkQupJxbtDx0gxMyMXOzfwo2yxkalcZA5ApnMqSdUSiwVmTsleYsBbY7wZJxSbmfLLKR7wAIY6Md+fjEn3TNYa72J1vcuw30iWZhIQSwIKmYFwC+7EvzaMDyya2cOOecezJpmNE6JDaWJv3B+cJcfwpVUyV2Qkm50e4fq1/OGaKAB1AkkEM2lubm9wYJqKV1uoZlaEltDqwd307rwscsk7Q8urySjxb0UuXwXLbKV9qzAJfWG3DtEqkQoJWSkkM5y33/tzhyKBP5vEaD9/DaNZFMqWRqTtluBdiS+/pFj6jJJU2UrJKLtEn+OTO+5Du//AOY1/wAauUqyqbUkPffLa4iWRQS2Yv3BwxfS/MbxNV02VQSUuk2Tpl2BG/MC8V8pdy1dVlXkTYnJFRlBdKEl1EpfUMDrYCEdRwjTlQKVklwrvfoTpF4q8GST+EBhzue47Duj2ZJAIQQGAuWGl7dNzFyyzj2dFcsspO5MrWFUopxkSolI5s/dbzh3KxNhYg9X2iZclGYAoBZyVMXBcMGjZJ1zAlWr2JNuQD/CFeWT7ssXU5EqTIausKgAC7hxy8jrFckcOIlzfaJnK9oVFSid3/Cw7/WLMtBLEBIAbT3jZrmx2PSIZ1QkqvLIYEBWgfv1cD4xPWkuzJLqck6t9iWZV5c2U5gNzZuTltS4840mYiqws55F27+UaKnS2Sk2cu3K1rc3aI6qYAsBKQASRoCXzMphzGl4Hqy72Ousyp3YsxfCVz2GbKxLhnc7MR0vC5HCSR7yru6XBYlvwgDvh8MymUlTC9sraFveHu/vB6cNWrKSbG1kiwZxZzYfKCs060UzzSm7kyqjh9CSkkqIB1sAX+G3nBlPJ9mCJcyYkqBCi52tf4eMWFVHmUUKBLM3MA6n1FukR1OHKykEhIc6ah9NL6jnA5zYik0LZUiagEiYo7m7kXsDyF/WFuIYAiaVTJguSMyrC+UDV+SR5PDqZJmOzKysXy3dnF2vc8/3jWcpYSBsSWcBz4coCySjtB5uqsUYXReyzeyce6TlJDjmX+Hf1hkKuehOVM0DMb3B1vyYH1iOROCLE+9YaAOT8WHr0iRKRdIDkXBsRpciwG3XSA8j7k9SS8m8vFalLICypRcn1O+uh02hVV0xmKzTFEuWsnsk8/2h0Sggg5gQk6Hd3fYsSPUxCqYXGWUwJfdhZ9y9rtBWVhlllJU2LEUawcqXSVa83BJ120blrBVNWTJPZ9oXFgALNd/kzQVPWRlWZZCmY8yOZ5dI1TLKk3Qw0JDgv1a+nzgPI2COSUezCZXE80JIPaOt7MBrp5xXcV4fRPmrqCWKySoO4AYAAGx0Hxh0MNUylKdiTmZhrsOe9rtGgonO4dmGrWIG4v39YaOWUezGlmnLTZUjwokOynLb2A5E7sXgjh7CFyaj2imZsrPdT7j/AGjzi5LDpBLJJ/FYMdA3XujSXh57SmbUJJGVxuxIN9fKLV1M3pkhkcWmhlTY5K9wqZQ21iSXxDJBIEx2Dsx+OkVuuwws4VkFr2PMlnvpEUlCUOVELDbagaOW7oT1G+xsf5DI/CLSviWWCxjIpy+IJcs5ClJI1tzv84yJyy/BT+tyfJZKapWVEAC1sym1H1tyj2dU9pKSFEkscrWtd1HTwhjSS8gClJBSCWKXducR1AbMr8J0G/fFfjZiIgAhmDO9iqwdtiI3my2OU9rmbaMWIPOMnyQBnKQ4HvPsGDd8RyMQSWVlZz2YXklpksgqZRUAEiwA0Bd+f1ziSQ6EsX1JKn9BpzETid+HRYuU6nX0ibKh0rmhOhd7kOLBuel4K+iAkmlcFQDm5vqd28gNY1NRMMlSlPkBcb3J222BgpWKolKSlN7JuATq/g+ovEtTiKMgSJanVcAuAPLziUq7kBULCkGZlN7ZWuz+flzjxSmmZUJfxdI39IIkhSU5gXBcbWb3heAFzcqwQkZVM53ZrgQrlr7AS1NUct7Wdm1U+51bSI52IrQkjKL3fVTActWvA1VhyvfSolAUAz8/7R4hSBqWJt483hHKSeyWESa8FGUaqS5Zg3ienWJBJAl3Jce6AQQHZyX1O0YlKQ6QAWc6CwZ3vEaaeYU9pCVp1SCov73Twg2/JLI51E7KUhI2Khz79v7xpTYcqZ7oAGZRdlMBbfYlhoYPpEKykBADOBYknbWNBXqStIOYJ0a4v4bQ2tWEEM0AgOoJD20BDB9dXO8GSqkolBWiTYAi/W22vrBU6Yot2UgAMSkByDch7xKiU4S3Zzm7gFgBy+cNFbICIqVHmkqALkEAMbDTuECzaghRTds3fY+uuwhxKKXZdrfA2/yxFLoZa15sxcOeov1HIQWm6ogElUyYSUsGFyLuxYg+G0Q06i4GUjK9zob5mBvDGZQspZSkhJv3gGPElSgVJRlSQ1wzHR+kLfyQiXSJVMunLZ8wYAg87FzEEvDmVmJuNBqb6AgWgumKEkgrcbjRv1gidMckiWcpNi2vU9IkWmrIL5GHLuoy/wA3acPof10gZFArQEltWJfrlIs8NK2nUXMsAFrasW0bk94GoqmYZmQjKXSNGYvZ+d4DSuiA8tZD5gSkfmIc6jR3e20FS6bKllbqS5TewsBfwgqoWUklSHABcgu5GlniJGJoJS8u4sRe7F39YZRSIagJN/eKWdJ0voBy+ucYoe0DZQ5YMGFtbPoR3wwKBnJVYMVWFmbyMASlklrW3Ttb4dIMlWiEVZMQNQQwDkD8o0PLXbcR6g50jKbEG1zvcNzLxsivaWtTOwd9N+uo6QppK5aVOUkHUE7A9dor5pEsnny75O1bUNr35rE3aI10yQSpIBGgty+JeHIWhcrMCXza2JdrvvrAmqgWAAI116m0M0EFkyiEgApA5HK456p5x7Gs2fMCiG32EZC2iDSTMShSg5UNr6xEk5lhJSxKi3IcoSKxq4ciNk4kpKgoluTxPVVrWhbGmI04UppjqCHYJJAgIYWcqVBZAu55cgBGiq4g5nd4KVi6EpcC52OkDlytslnpkscyVElhci76D0gpGCH2gUtZyqvcO/jANPiSlOMpHhDVNYAkckjQw6cXtksnVSpAUlNzqP7R7LkLWcxOlifkIHpKkOSGKvhEkhSlK7KtPKLLToJHNoVSw6e0pVr6Acy8bz6TLldQNhYbfyxHWYj/ABAgu+hYx4cpUbs2o3fnCNxbpABV0Fyn3U66+UaowwqYgjs7sS41gtUxL3TqOog2XNcdiwAZ/kIChFsgpnonKmKJAY2sMv0INqHQyQkDMm73PhyhoioSEgfia77QLUVCFMk3L+UNwS87IRomLCBLBD+bDn3wNOlEqIYvYZtusY4lKKthyvaMTXn2xUm6SeVriA6emQOkVASGGxtsOpPON67MlgAzgMQ13N36QqxaqVMWwIBsNLBu7eGdWtBSkE5lZbXYPD2qasgF7JXaSCLl/O7dY3kpMsOtGUL0U5ctsImTNCsqQGKRtv4xsicodpZz3ZILW6NASRCKprj2QVCySxAfffq8Qza8nKFPY3DWc828ImShBOQgbxrRyVmbqySLk3dtGiNN9mEjmJQMqlJY5iGHz5xPLqUlCmOmu3gBGTZYmSwMwJe7jZ9RARkkFSE9pQNjsRAftf0AnlY8okhglIt3xJ/iJLKyBvpiqMn0BSkZgASLh9IHkKykgLdJ2bSJck9sgXPlsA6QrcFyGfeNpYzJJAGY2Li7dIjrEqVlY6dp9u4xCvsh2JsXYu36QX3CTmWElz2mDZToH0tvA5oxlSUjMVO4SbjaI6LFkBBUXBe7+TxKqqlgp+7ryfmgXEhvLw4SyqWq8uxtqNyPWIpkkAZQkkqa77A2743E1JUUFTpOpv8AGPa+WQUlDEABg/SBSp0AgSiWlyUpF7G9zzAEe1AluwUHUbC9y798E0tBMmB0hIbVzp5wJQTBmXLOUqS3gekTiwmT65AUQUFweRjIZCSN3J5sIyLeP2MUSkp/4oUoOkF4Z4kj70rMkBKUBgI9w+iZJKhrpEKZBSSAphGdNpU+whrLVlADAvG8+akEOAwvAiSzt2jz5RH903UqEvYBtKxNT5ikZdLRPVVSFywEDKo6nnHsqqkKliWeyRv1gAyyl2IPWGnyj9pkNnISySxPrDHC6zKjKRcmFsgBPaVciN5+MoQp2hMWtkQRPw0jNNCnPLlEFE+YFR1jSVjGdynfbnA89KwXJYnQPDOm9EH4lBdlKYxJTzz7PJolOphJNpf4YOZ1RJh61lk5he3dDptPsQeS5iRd3gIVKQova9hGtRQKlLDKBGse1QCQF6qiNPz4IMqarltlIcqtHiZBQSX10S0ByKpICT68jB9BX58xbQtFsWnQQKYtAVpoXPWJKyQFzETEkJA2ERTKllKcDXSN6qbLQhwO0eUV0mnfYATNl7Pc7wRJlo0LZoQGoUstLVY6jlGxWJU4BSiq14KmltLRBrPmoQFEJJXBFPUZkh0HMAb6awtlYgjMq7k6RDX1ylMA4Isw3grJGOw2GLRmACDtrtbaBKbEshKmcCwiClp1zAbZQnaB00E3MlnyPeEbupUQyvxSctRygs78y0RyJywQsuB13gpMpUucSC4OjwSqqExkkMBe8V1ye+4D2VWLZlsHuO6J6eQVJN2+BiNM5E5TN7uhED1dRMljLlNzFiqrbtENJ8lCgc1mUwaCZYSClCEg9TvAaVEnL00hvSUCUsU3MJFOTJ3NJ9OpSHUwbQCPJS5YCczm23OJ1LAfNCJc32auyc2Y2HKLJLirCFVVUVFhmA32tGUqglTpDd4ePJWZfaWMoERVk9vdciK+V+5gsYLri+o8oyERSTftR7DerIawiiplTB2ldkDQQtnDUA2cx7GQMqqCZH2NBS9mxaNKqnBAybax7GQl0hbB0SXtBBkLGptGRkBMhJIQ6TuesH/4J7SWYyMhsS5XYULTK9kwSNIIRhq5qgc1jGRkWJe5EDzRIRLUli/OBsMpA+ZzGRkDKBjP2DlncQJWVKirK1oyMinK2o2Aa0mFtLSVaRulAS7RkZGtxSiq+BmLp1HnW7xPWSEhACjeMjIRRWxSaRKQjtIF2gcS0z1EkMRaPIyGf7lHwMbS6ZEqzOqPEJzLzAaRkZCNKwBvtSD0OsQ1NY7BNo8jIEm9kBaqwfUiPPvQIuLtHsZGdyalryAkkEj3QAY0n1a1LAmM/SMjIvk+KpEDZOHh8xMEDDLE5iOXSMjI1Rgmh0hFWUs1iCX6xLMkhSJaUjKRqYyMjPW6IEzZBRLuXEDScpBG8ZGRZJJNIJAqaYyMjIztsSz/2Q=="/>
          <p:cNvSpPr>
            <a:spLocks noChangeAspect="1" noChangeArrowheads="1"/>
          </p:cNvSpPr>
          <p:nvPr/>
        </p:nvSpPr>
        <p:spPr bwMode="auto">
          <a:xfrm>
            <a:off x="307975" y="-10668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 descr="http://www.acefitness.org/fitfacts/images/2009/2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700301" cy="18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xaminer.com/images/blog/wysiwyg/image/iStock_kids_jumping_outdo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54" y="4077072"/>
            <a:ext cx="34727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1.lsbu.ac.uk/sports/images/south-africa-foot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22728"/>
            <a:ext cx="2450275" cy="18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Jeni\AppData\Local\Microsoft\Windows\Temporary Internet Files\Content.IE5\O1YLH63J\MC9004338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14" y="182729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827" y="4437112"/>
            <a:ext cx="56044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How many legs </a:t>
            </a:r>
          </a:p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do you have?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s2.hubimg.com/u/4250505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44" y="284429"/>
            <a:ext cx="4176464" cy="41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8257" y="4437112"/>
            <a:ext cx="57855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How many feet </a:t>
            </a:r>
          </a:p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do you have?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jaredplatt.com/wp-content/uploads/2010/02/Child-Portrait-Fee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600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083" y="4221088"/>
            <a:ext cx="7261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How many toes do you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have on each foot?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thumbs.dreamstime.com/x/close-up-child-s-toes-2333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7661"/>
            <a:ext cx="4392488" cy="38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6" y="4541895"/>
            <a:ext cx="88889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What can you do </a:t>
            </a:r>
          </a:p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with your legs and feet?</a:t>
            </a:r>
          </a:p>
        </p:txBody>
      </p:sp>
      <p:pic>
        <p:nvPicPr>
          <p:cNvPr id="5" name="Picture 15" descr="C:\Users\Jeni\AppData\Local\Microsoft\Windows\Temporary Internet Files\Content.IE5\W9YVO0EO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93" y="620688"/>
            <a:ext cx="2398514" cy="37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1525" y="219625"/>
            <a:ext cx="55370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You can use your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legs to run.</a:t>
            </a:r>
          </a:p>
        </p:txBody>
      </p:sp>
      <p:pic>
        <p:nvPicPr>
          <p:cNvPr id="2" name="Picture 2" descr="http://www.acefitness.org/fitfacts/images/2009/2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7" y="2048184"/>
            <a:ext cx="6092799" cy="41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1525" y="219625"/>
            <a:ext cx="55370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You can use your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legs to jump.</a:t>
            </a:r>
          </a:p>
        </p:txBody>
      </p:sp>
      <p:pic>
        <p:nvPicPr>
          <p:cNvPr id="6146" name="Picture 2" descr="http://www.examiner.com/images/blog/wysiwyg/image/iStock_kids_jumping_outdo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218578" cy="41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8384" y="219625"/>
            <a:ext cx="71833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You can use your feet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to kick a ball.</a:t>
            </a:r>
          </a:p>
        </p:txBody>
      </p:sp>
      <p:pic>
        <p:nvPicPr>
          <p:cNvPr id="7172" name="Picture 4" descr="http://www1.lsbu.ac.uk/sports/images/south-africa-foot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56" y="1973951"/>
            <a:ext cx="5833831" cy="43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62" y="260647"/>
            <a:ext cx="788228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There are times when our 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legs and feet can do naughty 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things that are not nice.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://blogg.alltforforaldrar.se/traningsmorsan/files/2013/02/sad-f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492896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157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</dc:creator>
  <cp:lastModifiedBy>VIS</cp:lastModifiedBy>
  <cp:revision>15</cp:revision>
  <dcterms:created xsi:type="dcterms:W3CDTF">2014-03-16T14:00:59Z</dcterms:created>
  <dcterms:modified xsi:type="dcterms:W3CDTF">2016-06-24T06:59:43Z</dcterms:modified>
</cp:coreProperties>
</file>